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80" r:id="rId4"/>
    <p:sldId id="618" r:id="rId5"/>
    <p:sldId id="650" r:id="rId6"/>
    <p:sldId id="615" r:id="rId7"/>
    <p:sldId id="651" r:id="rId8"/>
    <p:sldId id="652" r:id="rId9"/>
    <p:sldId id="65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0" d="100"/>
          <a:sy n="80" d="100"/>
        </p:scale>
        <p:origin x="120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802.11-21/1992r4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802.11-21/1992r4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802.11-21/1992r4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January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Correction of motion text</a:t>
            </a:r>
          </a:p>
          <a:p>
            <a:r>
              <a:rPr lang="en-US" b="0" dirty="0"/>
              <a:t>R2 Addition of opening plenary straw polls</a:t>
            </a:r>
          </a:p>
          <a:p>
            <a:r>
              <a:rPr lang="en-US" b="0" dirty="0"/>
              <a:t>R3 Opening plenary results</a:t>
            </a:r>
          </a:p>
          <a:p>
            <a:r>
              <a:rPr lang="en-US" b="0" dirty="0"/>
              <a:t>R4 Addition of draft motions for closing plenary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(January 17)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8</a:t>
            </a:r>
          </a:p>
          <a:p>
            <a:r>
              <a:rPr lang="en-US" sz="2800" dirty="0"/>
              <a:t>N:  132</a:t>
            </a:r>
          </a:p>
          <a:p>
            <a:r>
              <a:rPr lang="en-US" sz="2800" dirty="0"/>
              <a:t>No answer: 100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January 18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AANI SC last 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Move to approve the AANI SC minutes (11-22/0060r0) from the November 2021 plenary meeting.</a:t>
            </a:r>
          </a:p>
          <a:p>
            <a:endParaRPr lang="en-US" dirty="0"/>
          </a:p>
          <a:p>
            <a:r>
              <a:rPr lang="en-US" dirty="0"/>
              <a:t>Moved: Joseph Levy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Harry </a:t>
            </a:r>
            <a:r>
              <a:rPr lang="en-US" dirty="0" err="1"/>
              <a:t>Bims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 objection to approving by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4058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(January 25)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Meeting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May 802 Wireless Interim Session is held in Warsaw Poland as an in-person only session, will you attend?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A:  xx</a:t>
            </a:r>
          </a:p>
          <a:p>
            <a:r>
              <a:rPr lang="en-US" sz="2800" dirty="0"/>
              <a:t>No answer: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0261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Meeting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May 802 Wireless Interim Session is held in Warsaw Poland as a mixed-mode session, will you attend?</a:t>
            </a:r>
          </a:p>
          <a:p>
            <a:r>
              <a:rPr lang="en-US" sz="2800" dirty="0"/>
              <a:t>a) 	Attend In-person: 				xx</a:t>
            </a:r>
          </a:p>
          <a:p>
            <a:r>
              <a:rPr lang="en-US" sz="2800" dirty="0"/>
              <a:t>b) 	Attend Virtually (remotely): 	xx</a:t>
            </a:r>
          </a:p>
          <a:p>
            <a:r>
              <a:rPr lang="en-US" sz="2800" dirty="0"/>
              <a:t>c) 	Will not attend plenary: 		xx</a:t>
            </a:r>
          </a:p>
          <a:p>
            <a:r>
              <a:rPr lang="en-US" sz="2800" dirty="0"/>
              <a:t>No answer: 							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8900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JTC1 liaison regarding Deterministic Wireless Industrial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The IEEE 802.11 WG recommends to the IEEE 802 EC that the material in 11-22-0081r6 be liaised to ISO/IEC JTC1/SC6 in relation to the Preliminary Work Item (PWI) proposal in SC6/WG1 for a new Deterministic Wireless Industrial Network, with editorial privileges given to the WG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443</Words>
  <Application>Microsoft Office PowerPoint</Application>
  <PresentationFormat>Widescreen</PresentationFormat>
  <Paragraphs>88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Office Theme</vt:lpstr>
      <vt:lpstr>Document</vt:lpstr>
      <vt:lpstr>802.11 January 2022 WG Motions</vt:lpstr>
      <vt:lpstr>Abstract</vt:lpstr>
      <vt:lpstr>MONDAY (January 17)</vt:lpstr>
      <vt:lpstr>Straw Poll: New Attendees</vt:lpstr>
      <vt:lpstr>Motion 1: AANI SC last meeting minutes</vt:lpstr>
      <vt:lpstr>TUESDAY (January 25) </vt:lpstr>
      <vt:lpstr>Straw Poll: May Meeting - 1</vt:lpstr>
      <vt:lpstr>Straw Poll: May Meeting - 2</vt:lpstr>
      <vt:lpstr>Motion 2: JTC1 liaison regarding Deterministic Wireless Industrial Network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1018</cp:revision>
  <cp:lastPrinted>1601-01-01T00:00:00Z</cp:lastPrinted>
  <dcterms:created xsi:type="dcterms:W3CDTF">2018-05-10T16:45:22Z</dcterms:created>
  <dcterms:modified xsi:type="dcterms:W3CDTF">2022-01-24T17:05:08Z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