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580" r:id="rId4"/>
    <p:sldId id="618" r:id="rId5"/>
    <p:sldId id="650" r:id="rId6"/>
    <p:sldId id="615" r:id="rId7"/>
    <p:sldId id="651" r:id="rId8"/>
    <p:sldId id="65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92" d="100"/>
          <a:sy n="92" d="100"/>
        </p:scale>
        <p:origin x="102" y="4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Correction of motion text</a:t>
            </a:r>
          </a:p>
          <a:p>
            <a:r>
              <a:rPr lang="en-US" b="0" dirty="0"/>
              <a:t>R2 Addition of opening plenary straw polls</a:t>
            </a:r>
          </a:p>
          <a:p>
            <a:r>
              <a:rPr lang="en-US" b="0" dirty="0"/>
              <a:t>R3 Opening plenary results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8</a:t>
            </a:r>
          </a:p>
          <a:p>
            <a:r>
              <a:rPr lang="en-US" sz="2800" dirty="0"/>
              <a:t>N:  132</a:t>
            </a:r>
          </a:p>
          <a:p>
            <a:r>
              <a:rPr lang="en-US" sz="2800" dirty="0"/>
              <a:t>No answer: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SC last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(11-22/0060r0) from the November 2021 plenary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Harry </a:t>
            </a:r>
            <a:r>
              <a:rPr lang="en-US" dirty="0" err="1"/>
              <a:t>Bims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objection to approving by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an in-person only session, will you attend?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A:  xx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0261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 mixed-mode session, will you attend?</a:t>
            </a:r>
          </a:p>
          <a:p>
            <a:r>
              <a:rPr lang="en-US" sz="2800" dirty="0"/>
              <a:t>a) 	Attend In-person</a:t>
            </a:r>
          </a:p>
          <a:p>
            <a:r>
              <a:rPr lang="en-US" sz="2800" dirty="0"/>
              <a:t>b) 	Attend Virtually (remotely)   </a:t>
            </a:r>
          </a:p>
          <a:p>
            <a:r>
              <a:rPr lang="en-US" sz="2800" dirty="0"/>
              <a:t>c) 	Will not attend plenary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8900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323</Words>
  <Application>Microsoft Office PowerPoint</Application>
  <PresentationFormat>Widescreen</PresentationFormat>
  <Paragraphs>76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Motion 1: AANI SC last meeting minutes</vt:lpstr>
      <vt:lpstr>TUESDAY (January 25) </vt:lpstr>
      <vt:lpstr>Straw Poll: May Meeting #1</vt:lpstr>
      <vt:lpstr>Straw Poll: May Meeting #2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1014</cp:revision>
  <cp:lastPrinted>1601-01-01T00:00:00Z</cp:lastPrinted>
  <dcterms:created xsi:type="dcterms:W3CDTF">2018-05-10T16:45:22Z</dcterms:created>
  <dcterms:modified xsi:type="dcterms:W3CDTF">2022-01-18T08:39:23Z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