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530" r:id="rId3"/>
    <p:sldId id="580" r:id="rId4"/>
    <p:sldId id="618" r:id="rId5"/>
    <p:sldId id="650" r:id="rId6"/>
    <p:sldId id="615" r:id="rId7"/>
    <p:sldId id="651" r:id="rId8"/>
    <p:sldId id="652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92" d="100"/>
          <a:sy n="92" d="100"/>
        </p:scale>
        <p:origin x="102" y="4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802.11-21/1992r3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802.11-21/1992r3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802.11-21/1992r3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802.11-21/1992r3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802.11-21/1992r3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January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Document" r:id="rId4" imgW="10459112" imgH="2541140" progId="Word.Document.8">
                  <p:embed/>
                </p:oleObj>
              </mc:Choice>
              <mc:Fallback>
                <p:oleObj name="Document" r:id="rId4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January 2022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r>
              <a:rPr lang="en-US" b="0" dirty="0"/>
              <a:t>R1 Correction of motion text</a:t>
            </a:r>
          </a:p>
          <a:p>
            <a:r>
              <a:rPr lang="en-US" b="0" dirty="0"/>
              <a:t>R2 Addition of opening plenary straw polls</a:t>
            </a:r>
          </a:p>
          <a:p>
            <a:r>
              <a:rPr lang="en-US" b="0" dirty="0"/>
              <a:t>R3 Opening plenary results</a:t>
            </a:r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(January 17)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8</a:t>
            </a:r>
          </a:p>
          <a:p>
            <a:r>
              <a:rPr lang="en-US" sz="2800" dirty="0"/>
              <a:t>N:  132</a:t>
            </a:r>
          </a:p>
          <a:p>
            <a:r>
              <a:rPr lang="en-US" sz="2800" dirty="0"/>
              <a:t>No answer: 100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January 18</a:t>
            </a:r>
            <a:r>
              <a:rPr lang="en-US" sz="2800" baseline="30000" dirty="0"/>
              <a:t>th</a:t>
            </a:r>
            <a:r>
              <a:rPr lang="en-US" sz="2800" dirty="0"/>
              <a:t> 11:15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AANI SC last meeting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Move to approve the AANI SC minutes (11-22/0060r0) from the November 2021 plenary meeting.</a:t>
            </a:r>
          </a:p>
          <a:p>
            <a:endParaRPr lang="en-US" dirty="0"/>
          </a:p>
          <a:p>
            <a:r>
              <a:rPr lang="en-US" dirty="0"/>
              <a:t>Moved: Joseph Levy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Harry </a:t>
            </a:r>
            <a:r>
              <a:rPr lang="en-US" dirty="0" err="1"/>
              <a:t>Bims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 objection to approving by unanimous consent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640584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(January 25)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May Meeting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800" dirty="0"/>
              <a:t>If the 2022 May 802 Wireless Interim Session is held in Warsaw Poland as an in-person only session, will you attend?</a:t>
            </a:r>
          </a:p>
          <a:p>
            <a:r>
              <a:rPr lang="en-US" sz="2800" dirty="0"/>
              <a:t>Y:  xx</a:t>
            </a:r>
          </a:p>
          <a:p>
            <a:r>
              <a:rPr lang="en-US" sz="2800" dirty="0"/>
              <a:t>N:  xx</a:t>
            </a:r>
          </a:p>
          <a:p>
            <a:r>
              <a:rPr lang="en-US" sz="2800" dirty="0"/>
              <a:t>A:  xx</a:t>
            </a:r>
          </a:p>
          <a:p>
            <a:r>
              <a:rPr lang="en-US" sz="2800" dirty="0"/>
              <a:t>No answer: 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202611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May Meeting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800" dirty="0"/>
              <a:t>If the 2022 May 802 Wireless Interim Session is held in Warsaw Poland as a mixed-mode session, will you attend?</a:t>
            </a:r>
          </a:p>
          <a:p>
            <a:r>
              <a:rPr lang="en-US" sz="2800" dirty="0"/>
              <a:t>a) 	Attend In-person</a:t>
            </a:r>
          </a:p>
          <a:p>
            <a:r>
              <a:rPr lang="en-US" sz="2800" dirty="0"/>
              <a:t>b) 	Attend Virtually (remotely)   </a:t>
            </a:r>
          </a:p>
          <a:p>
            <a:r>
              <a:rPr lang="en-US" sz="2800" dirty="0"/>
              <a:t>c) 	Will not attend plenary</a:t>
            </a:r>
          </a:p>
          <a:p>
            <a:r>
              <a:rPr lang="en-US" sz="2800" dirty="0"/>
              <a:t>No answer: xx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289001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323</Words>
  <Application>Microsoft Office PowerPoint</Application>
  <PresentationFormat>Widescreen</PresentationFormat>
  <Paragraphs>76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Office Theme</vt:lpstr>
      <vt:lpstr>Document</vt:lpstr>
      <vt:lpstr>802.11 January 2022 WG Motions</vt:lpstr>
      <vt:lpstr>Abstract</vt:lpstr>
      <vt:lpstr>MONDAY (January 17)</vt:lpstr>
      <vt:lpstr>Straw Poll: New Attendees</vt:lpstr>
      <vt:lpstr>Motion 1: AANI SC last meeting minutes</vt:lpstr>
      <vt:lpstr>TUESDAY (January 25) </vt:lpstr>
      <vt:lpstr>Straw Poll: May Meeting #1</vt:lpstr>
      <vt:lpstr>Straw Poll: May Meeting #2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11-21-0966r0</cp:keywords>
  <cp:lastModifiedBy>Stephen McCann</cp:lastModifiedBy>
  <cp:revision>1014</cp:revision>
  <cp:lastPrinted>1601-01-01T00:00:00Z</cp:lastPrinted>
  <dcterms:created xsi:type="dcterms:W3CDTF">2018-05-10T16:45:22Z</dcterms:created>
  <dcterms:modified xsi:type="dcterms:W3CDTF">2022-01-18T08:39:23Z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