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580" r:id="rId4"/>
    <p:sldId id="618" r:id="rId5"/>
    <p:sldId id="651" r:id="rId6"/>
    <p:sldId id="652" r:id="rId7"/>
    <p:sldId id="650" r:id="rId8"/>
    <p:sldId id="61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45" autoAdjust="0"/>
    <p:restoredTop sz="96563" autoAdjust="0"/>
  </p:normalViewPr>
  <p:slideViewPr>
    <p:cSldViewPr>
      <p:cViewPr varScale="1">
        <p:scale>
          <a:sx n="90" d="100"/>
          <a:sy n="90" d="100"/>
        </p:scale>
        <p:origin x="102" y="5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802.11-21/1992r2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802.11-21/1992r2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802.11-21/1992r2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Correction of motion text</a:t>
            </a:r>
          </a:p>
          <a:p>
            <a:r>
              <a:rPr lang="en-US" b="0" dirty="0"/>
              <a:t>R2 Addition of opening plenary straw polls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No answer: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January 18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an in-person only session, will you attend?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A:  xx</a:t>
            </a:r>
          </a:p>
          <a:p>
            <a:r>
              <a:rPr lang="en-US" sz="2800" dirty="0"/>
              <a:t>No answer: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0261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 mixed-mode session, will you attend?</a:t>
            </a:r>
          </a:p>
          <a:p>
            <a:r>
              <a:rPr lang="en-US" sz="2800" dirty="0"/>
              <a:t>a) 	Attend In-person</a:t>
            </a:r>
          </a:p>
          <a:p>
            <a:r>
              <a:rPr lang="en-US" sz="2800" dirty="0"/>
              <a:t>b) 	Attend Virtually (remotely)   </a:t>
            </a:r>
          </a:p>
          <a:p>
            <a:r>
              <a:rPr lang="en-US" sz="2800" dirty="0"/>
              <a:t>c) 	Will not attend plenary</a:t>
            </a:r>
          </a:p>
          <a:p>
            <a:r>
              <a:rPr lang="en-US" sz="2800" dirty="0"/>
              <a:t>No answer: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8900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SC last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Move to approve the AANI SC minutes (11-22-0060r0) from the November 2021 interim meeting.</a:t>
            </a:r>
          </a:p>
          <a:p>
            <a:endParaRPr lang="en-US" dirty="0"/>
          </a:p>
          <a:p>
            <a:r>
              <a:rPr lang="en-US" dirty="0"/>
              <a:t>Moved: Joseph Levy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4058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(January 25)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311</Words>
  <Application>Microsoft Office PowerPoint</Application>
  <PresentationFormat>Widescreen</PresentationFormat>
  <Paragraphs>70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January 2022 WG Motions</vt:lpstr>
      <vt:lpstr>Abstract</vt:lpstr>
      <vt:lpstr>MONDAY (January 17)</vt:lpstr>
      <vt:lpstr>Straw Poll: New Attendees</vt:lpstr>
      <vt:lpstr>Straw Poll: May Meeting #1</vt:lpstr>
      <vt:lpstr>Straw Poll: May Meeting #2</vt:lpstr>
      <vt:lpstr>Motion 1: AANI SC last meeting minutes</vt:lpstr>
      <vt:lpstr>TUESDAY (January 25)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1005</cp:revision>
  <cp:lastPrinted>1601-01-01T00:00:00Z</cp:lastPrinted>
  <dcterms:created xsi:type="dcterms:W3CDTF">2018-05-10T16:45:22Z</dcterms:created>
  <dcterms:modified xsi:type="dcterms:W3CDTF">2022-01-17T08:54:24Z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