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580" r:id="rId4"/>
    <p:sldId id="618" r:id="rId5"/>
    <p:sldId id="650" r:id="rId6"/>
    <p:sldId id="61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5" autoAdjust="0"/>
    <p:restoredTop sz="96563" autoAdjust="0"/>
  </p:normalViewPr>
  <p:slideViewPr>
    <p:cSldViewPr>
      <p:cViewPr varScale="1">
        <p:scale>
          <a:sx n="90" d="100"/>
          <a:sy n="90" d="100"/>
        </p:scale>
        <p:origin x="102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Correction of motion text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SC last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(11-22-0060r0) from the November 2021 interim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192</Words>
  <Application>Microsoft Office PowerPoint</Application>
  <PresentationFormat>Widescreen</PresentationFormat>
  <Paragraphs>51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Motion 1: AANI SC last meeting minutes</vt:lpstr>
      <vt:lpstr>TUESDAY (January 25)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1002</cp:revision>
  <cp:lastPrinted>1601-01-01T00:00:00Z</cp:lastPrinted>
  <dcterms:created xsi:type="dcterms:W3CDTF">2018-05-10T16:45:22Z</dcterms:created>
  <dcterms:modified xsi:type="dcterms:W3CDTF">2022-01-13T18:20:17Z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