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530" r:id="rId3"/>
    <p:sldId id="580" r:id="rId4"/>
    <p:sldId id="618" r:id="rId5"/>
    <p:sldId id="650" r:id="rId6"/>
    <p:sldId id="615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45" autoAdjust="0"/>
    <p:restoredTop sz="96563" autoAdjust="0"/>
  </p:normalViewPr>
  <p:slideViewPr>
    <p:cSldViewPr>
      <p:cViewPr varScale="1">
        <p:scale>
          <a:sx n="119" d="100"/>
          <a:sy n="119" d="100"/>
        </p:scale>
        <p:origin x="102" y="15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802.11-21/1992r0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January 2022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802.11-21/1992r0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2022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802.11-21/1992r0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January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802.11-21/1992r0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January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802.11-21/1992r0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January 2022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2022-01-12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2462795"/>
              </p:ext>
            </p:extLst>
          </p:nvPr>
        </p:nvGraphicFramePr>
        <p:xfrm>
          <a:off x="1003300" y="2438400"/>
          <a:ext cx="9802813" cy="2379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" name="Document" r:id="rId4" imgW="10459112" imgH="2541140" progId="Word.Document.8">
                  <p:embed/>
                </p:oleObj>
              </mc:Choice>
              <mc:Fallback>
                <p:oleObj name="Document" r:id="rId4" imgW="10459112" imgH="254114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3300" y="2438400"/>
                        <a:ext cx="9802813" cy="23796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802.11 motions that are brought to the January 2022 802.11 WG electronic plenary meeting.</a:t>
            </a:r>
          </a:p>
          <a:p>
            <a:endParaRPr lang="en-US" b="0" dirty="0"/>
          </a:p>
          <a:p>
            <a:r>
              <a:rPr lang="en-US" b="0" dirty="0"/>
              <a:t>Revisions</a:t>
            </a:r>
          </a:p>
          <a:p>
            <a:r>
              <a:rPr lang="en-US" b="0" dirty="0"/>
              <a:t>R0 Draft motions</a:t>
            </a:r>
          </a:p>
          <a:p>
            <a:endParaRPr lang="en-US" b="0" dirty="0"/>
          </a:p>
          <a:p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MONDAY (January 17)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357263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New Attendees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3200" dirty="0"/>
              <a:t>Are you a new attendee to IEEE 802.11?</a:t>
            </a:r>
          </a:p>
          <a:p>
            <a:r>
              <a:rPr lang="en-US" sz="2800" dirty="0"/>
              <a:t>Y:  xx</a:t>
            </a:r>
          </a:p>
          <a:p>
            <a:r>
              <a:rPr lang="en-US" sz="2800" dirty="0"/>
              <a:t>N:  xx</a:t>
            </a:r>
          </a:p>
          <a:p>
            <a:r>
              <a:rPr lang="en-US" sz="2800" dirty="0"/>
              <a:t>No answer: xx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Note: New Attendees session: Tuesday January 18</a:t>
            </a:r>
            <a:r>
              <a:rPr lang="en-US" sz="2800" baseline="30000" dirty="0"/>
              <a:t>th</a:t>
            </a:r>
            <a:r>
              <a:rPr lang="en-US" sz="2800" dirty="0"/>
              <a:t> 11:15 ET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612213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AANI last minute approval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dirty="0"/>
              <a:t>Move to approve the AANI SC minutes (11-22-0060r0) from the November 2021 interim meeting.</a:t>
            </a:r>
          </a:p>
          <a:p>
            <a:endParaRPr lang="en-US" dirty="0"/>
          </a:p>
          <a:p>
            <a:r>
              <a:rPr lang="en-US" dirty="0"/>
              <a:t>Moved: Joseph Levy</a:t>
            </a:r>
          </a:p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: xx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640584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TUESDAY (January 25)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9471736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186</Words>
  <Application>Microsoft Office PowerPoint</Application>
  <PresentationFormat>Widescreen</PresentationFormat>
  <Paragraphs>50</Paragraphs>
  <Slides>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Times New Roman</vt:lpstr>
      <vt:lpstr>Office Theme</vt:lpstr>
      <vt:lpstr>Document</vt:lpstr>
      <vt:lpstr>802.11 January 2022 WG Motions</vt:lpstr>
      <vt:lpstr>Abstract</vt:lpstr>
      <vt:lpstr>MONDAY (January 17)</vt:lpstr>
      <vt:lpstr>Straw Poll: New Attendees</vt:lpstr>
      <vt:lpstr>Motion 1: AANI last minute approval</vt:lpstr>
      <vt:lpstr>TUESDAY (January 25) 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July 2021 WG Motions</dc:title>
  <dc:creator>Stephen McCann</dc:creator>
  <cp:keywords>11-21-0966r0</cp:keywords>
  <cp:lastModifiedBy>Stephen McCann</cp:lastModifiedBy>
  <cp:revision>998</cp:revision>
  <cp:lastPrinted>1601-01-01T00:00:00Z</cp:lastPrinted>
  <dcterms:created xsi:type="dcterms:W3CDTF">2018-05-10T16:45:22Z</dcterms:created>
  <dcterms:modified xsi:type="dcterms:W3CDTF">2022-01-12T10:12:54Z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