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8" r:id="rId17"/>
    <p:sldId id="287"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2021-12-9</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11-22-0074r6</a:t>
            </a:r>
          </a:p>
          <a:p>
            <a:pPr marL="800100" lvl="1" indent="-342900">
              <a:buFont typeface="Arial" panose="020B0604020202020204" pitchFamily="34" charset="0"/>
              <a:buChar char="•"/>
            </a:pPr>
            <a:r>
              <a:rPr lang="en-GB" altLang="en-US" sz="1400" dirty="0"/>
              <a:t>Doc. 11-22-0069r0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 2021 plenary meeting, specifically: </a:t>
            </a:r>
          </a:p>
          <a:p>
            <a:r>
              <a:rPr lang="en-GB" altLang="en-US" dirty="0"/>
              <a:t>	doc. 11-21/1872r0</a:t>
            </a:r>
          </a:p>
          <a:p>
            <a:endParaRPr lang="en-GB" altLang="en-US" sz="2000" dirty="0"/>
          </a:p>
          <a:p>
            <a:r>
              <a:rPr lang="en-GB" altLang="en-US" sz="2000" dirty="0"/>
              <a:t>Move: 		Tuncer Baykas</a:t>
            </a:r>
          </a:p>
          <a:p>
            <a:r>
              <a:rPr lang="en-GB" altLang="en-US" sz="2000" dirty="0"/>
              <a:t>Second:		Nancy Lee</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Nov. 2021 and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November 2021 and January 2022 meeting, specifically: </a:t>
            </a:r>
          </a:p>
          <a:p>
            <a:pPr>
              <a:buFont typeface="Arial" panose="020B0604020202020204" pitchFamily="34" charset="0"/>
              <a:buChar char="•"/>
            </a:pPr>
            <a:r>
              <a:rPr lang="en-GB" altLang="en-US" dirty="0"/>
              <a:t>Doc. 11-22-0188r0</a:t>
            </a:r>
          </a:p>
          <a:p>
            <a:endParaRPr lang="en-GB" altLang="en-US" sz="2000" dirty="0"/>
          </a:p>
          <a:p>
            <a:r>
              <a:rPr lang="en-GB" altLang="en-US" sz="2000" dirty="0"/>
              <a:t>Move: 		Tuncer Baykas</a:t>
            </a:r>
          </a:p>
          <a:p>
            <a:r>
              <a:rPr lang="en-GB" altLang="en-US" sz="2000" dirty="0"/>
              <a:t>Second:		Nancy Lee</a:t>
            </a:r>
          </a:p>
          <a:p>
            <a:endParaRPr lang="en-GB" altLang="en-US" sz="2000" dirty="0"/>
          </a:p>
          <a:p>
            <a:r>
              <a:rPr lang="en-GB" altLang="en-US" sz="2000" dirty="0"/>
              <a:t>Y / N / A	unanimous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1h at 09:00 CET (03:00 ET) Thur. starting 3 Feb. (every week until 7 Mar.)</a:t>
            </a:r>
          </a:p>
          <a:p>
            <a:r>
              <a:rPr lang="en-GB" altLang="en-US" dirty="0"/>
              <a:t>1h at 17:00 CET (11:00 ET) on Mon., 7 Feb.</a:t>
            </a:r>
          </a:p>
        </p:txBody>
      </p:sp>
    </p:spTree>
    <p:extLst>
      <p:ext uri="{BB962C8B-B14F-4D97-AF65-F5344CB8AC3E}">
        <p14:creationId xmlns:p14="http://schemas.microsoft.com/office/powerpoint/2010/main" val="23036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30-day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1878</Words>
  <Application>Microsoft Office PowerPoint</Application>
  <PresentationFormat>Widescreen</PresentationFormat>
  <Paragraphs>240</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January 2022 Teleconference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Nov. 2021 meeting</vt:lpstr>
      <vt:lpstr>Motion to approve the minutes between the Nov. 2021 and Jan. 2022 meeting</vt:lpstr>
      <vt:lpstr>Telecom schedule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126</cp:revision>
  <cp:lastPrinted>1601-01-01T00:00:00Z</cp:lastPrinted>
  <dcterms:created xsi:type="dcterms:W3CDTF">2019-08-08T09:50:31Z</dcterms:created>
  <dcterms:modified xsi:type="dcterms:W3CDTF">2022-01-24T15:52:50Z</dcterms:modified>
</cp:coreProperties>
</file>