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6" r:id="rId5"/>
    <p:sldId id="267" r:id="rId6"/>
    <p:sldId id="265" r:id="rId7"/>
    <p:sldId id="268" r:id="rId8"/>
    <p:sldId id="269" r:id="rId9"/>
    <p:sldId id="275" r:id="rId10"/>
    <p:sldId id="277" r:id="rId11"/>
    <p:sldId id="270" r:id="rId12"/>
    <p:sldId id="271" r:id="rId13"/>
    <p:sldId id="273" r:id="rId14"/>
    <p:sldId id="278" r:id="rId15"/>
    <p:sldId id="286" r:id="rId16"/>
    <p:sldId id="287"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4660"/>
  </p:normalViewPr>
  <p:slideViewPr>
    <p:cSldViewPr>
      <p:cViewPr varScale="1">
        <p:scale>
          <a:sx n="88" d="100"/>
          <a:sy n="88" d="100"/>
        </p:scale>
        <p:origin x="264"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802.11-21/1991r3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2021-12-9</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1.0</a:t>
            </a:r>
          </a:p>
          <a:p>
            <a:pPr marL="1200150" lvl="2" indent="-342900">
              <a:buFont typeface="Arial" panose="020B0604020202020204" pitchFamily="34" charset="0"/>
              <a:buChar char="•"/>
            </a:pPr>
            <a:r>
              <a:rPr lang="en-GB" altLang="en-US" sz="1200" dirty="0"/>
              <a:t>Doc. 11-22-0074r6</a:t>
            </a:r>
          </a:p>
          <a:p>
            <a:pPr marL="800100" lvl="1" indent="-342900">
              <a:buFont typeface="Arial" panose="020B0604020202020204" pitchFamily="34" charset="0"/>
              <a:buChar char="•"/>
            </a:pPr>
            <a:r>
              <a:rPr lang="en-GB" altLang="en-US" sz="1400" dirty="0"/>
              <a:t>Doc. 11-22-0069r0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Nov.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Nov. 2021 plenary meeting, specifically: </a:t>
            </a:r>
          </a:p>
          <a:p>
            <a:r>
              <a:rPr lang="en-GB" altLang="en-US" dirty="0"/>
              <a:t>	doc. 11-21/1872r0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Nov. 2021 and Jan.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November 2021 and January 2022 meeting, specifically: </a:t>
            </a:r>
          </a:p>
          <a:p>
            <a:pPr>
              <a:buFont typeface="Arial" panose="020B0604020202020204" pitchFamily="34" charset="0"/>
              <a:buChar char="•"/>
            </a:pPr>
            <a:r>
              <a:rPr lang="en-GB" altLang="en-US" dirty="0"/>
              <a:t>Doc. </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1.0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30-day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January 2022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1819</Words>
  <Application>Microsoft Office PowerPoint</Application>
  <PresentationFormat>Widescreen</PresentationFormat>
  <Paragraphs>234</Paragraphs>
  <Slides>17</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January 2022 Teleconference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Nov. 2021 meeting</vt:lpstr>
      <vt:lpstr>Motion to approve the minutes between the Nov. 2021 and Jan. 2022 meeting</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124</cp:revision>
  <cp:lastPrinted>1601-01-01T00:00:00Z</cp:lastPrinted>
  <dcterms:created xsi:type="dcterms:W3CDTF">2019-08-08T09:50:31Z</dcterms:created>
  <dcterms:modified xsi:type="dcterms:W3CDTF">2022-01-24T14:09:06Z</dcterms:modified>
</cp:coreProperties>
</file>