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29"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0.7</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1.0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1812</Words>
  <Application>Microsoft Office PowerPoint</Application>
  <PresentationFormat>Widescreen</PresentationFormat>
  <Paragraphs>232</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January 2022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 2021 meeting</vt:lpstr>
      <vt:lpstr>Motion to approve the minutes between the July 2021 and September 2021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115</cp:revision>
  <cp:lastPrinted>1601-01-01T00:00:00Z</cp:lastPrinted>
  <dcterms:created xsi:type="dcterms:W3CDTF">2019-08-08T09:50:31Z</dcterms:created>
  <dcterms:modified xsi:type="dcterms:W3CDTF">2021-12-09T11:23:16Z</dcterms:modified>
</cp:coreProperties>
</file>