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366" r:id="rId6"/>
    <p:sldId id="261" r:id="rId7"/>
    <p:sldId id="369" r:id="rId8"/>
    <p:sldId id="370" r:id="rId9"/>
    <p:sldId id="371" r:id="rId10"/>
    <p:sldId id="372" r:id="rId11"/>
    <p:sldId id="262" r:id="rId12"/>
    <p:sldId id="289" r:id="rId13"/>
    <p:sldId id="266" r:id="rId14"/>
    <p:sldId id="290" r:id="rId15"/>
    <p:sldId id="283" r:id="rId16"/>
    <p:sldId id="288" r:id="rId17"/>
    <p:sldId id="2371" r:id="rId18"/>
    <p:sldId id="2373" r:id="rId19"/>
    <p:sldId id="237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28" d="100"/>
          <a:sy n="128" d="100"/>
        </p:scale>
        <p:origin x="16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38572"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January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1974r0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January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2022-01-16</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January 19,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Approve meeting minutes from Interim and Teleconferences – Motion #7</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Discussion of remaining sessions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Two presentations committed</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One tentative</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and approve </a:t>
            </a:r>
            <a:r>
              <a:rPr lang="en-US" sz="1600" spc="-1" dirty="0" err="1">
                <a:latin typeface="Times New Roman" panose="02020603050405020304" pitchFamily="18" charset="0"/>
                <a:cs typeface="Times New Roman" panose="02020603050405020304" pitchFamily="18" charset="0"/>
                <a:sym typeface="Arial"/>
              </a:rPr>
              <a:t>TGbi</a:t>
            </a:r>
            <a:r>
              <a:rPr lang="en-US" sz="1600" spc="-1" dirty="0">
                <a:latin typeface="Times New Roman" panose="02020603050405020304" pitchFamily="18" charset="0"/>
                <a:cs typeface="Times New Roman" panose="02020603050405020304" pitchFamily="18" charset="0"/>
                <a:sym typeface="Arial"/>
              </a:rPr>
              <a:t> Proposed Issues Document (21/641r6)</a:t>
            </a:r>
          </a:p>
          <a:p>
            <a:pPr lvl="2" indent="-28575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rPr>
              <a:t>Motion # 8</a:t>
            </a: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t>
            </a:r>
            <a:r>
              <a:rPr lang="en-US" sz="1600" spc="-1">
                <a:latin typeface="Times New Roman" panose="02020603050405020304" pitchFamily="18" charset="0"/>
                <a:cs typeface="Times New Roman" panose="02020603050405020304" pitchFamily="18" charset="0"/>
                <a:sym typeface="Arial"/>
              </a:rPr>
              <a:t>Submission 22/93r0 from </a:t>
            </a:r>
            <a:r>
              <a:rPr lang="en-US" sz="1600" spc="-1" dirty="0">
                <a:latin typeface="Times New Roman" panose="02020603050405020304" pitchFamily="18" charset="0"/>
                <a:cs typeface="Times New Roman" panose="02020603050405020304" pitchFamily="18" charset="0"/>
                <a:sym typeface="Arial"/>
              </a:rPr>
              <a:t>Antonio de la Oliva/Joseph Levy</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Submission from Po-Kai Huang</a:t>
            </a:r>
          </a:p>
          <a:p>
            <a:pPr marL="28575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(tentative) Submission from Kurt </a:t>
            </a:r>
            <a:r>
              <a:rPr lang="en-US" sz="1600" spc="-1" dirty="0" err="1">
                <a:latin typeface="Times New Roman" panose="02020603050405020304" pitchFamily="18" charset="0"/>
                <a:cs typeface="Times New Roman" panose="02020603050405020304" pitchFamily="18" charset="0"/>
                <a:sym typeface="Arial"/>
              </a:rPr>
              <a:t>Lumbatis</a:t>
            </a: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When </a:t>
            </a:r>
            <a:r>
              <a:rPr lang="en-US" sz="1600" spc="-1" dirty="0" err="1">
                <a:latin typeface="Times New Roman" panose="02020603050405020304" pitchFamily="18" charset="0"/>
                <a:cs typeface="Times New Roman" panose="02020603050405020304" pitchFamily="18" charset="0"/>
                <a:sym typeface="Arial"/>
              </a:rPr>
              <a:t>TGbh</a:t>
            </a:r>
            <a:r>
              <a:rPr lang="en-US" sz="1600" spc="-1" dirty="0">
                <a:latin typeface="Times New Roman" panose="02020603050405020304" pitchFamily="18" charset="0"/>
                <a:cs typeface="Times New Roman" panose="02020603050405020304" pitchFamily="18" charset="0"/>
                <a:sym typeface="Arial"/>
              </a:rPr>
              <a:t> has settled on their candidate text, does </a:t>
            </a:r>
            <a:r>
              <a:rPr lang="en-US" sz="1600" spc="-1" dirty="0" err="1">
                <a:latin typeface="Times New Roman" panose="02020603050405020304" pitchFamily="18" charset="0"/>
                <a:cs typeface="Times New Roman" panose="02020603050405020304" pitchFamily="18" charset="0"/>
                <a:sym typeface="Arial"/>
              </a:rPr>
              <a:t>TGbi</a:t>
            </a:r>
            <a:r>
              <a:rPr lang="en-US" sz="1600" spc="-1" dirty="0">
                <a:latin typeface="Times New Roman" panose="02020603050405020304" pitchFamily="18" charset="0"/>
                <a:cs typeface="Times New Roman" panose="02020603050405020304" pitchFamily="18" charset="0"/>
                <a:sym typeface="Arial"/>
              </a:rPr>
              <a:t> want to review and provide comments?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p>
          <a:p>
            <a:endParaRPr lang="en-US" dirty="0"/>
          </a:p>
        </p:txBody>
      </p:sp>
    </p:spTree>
    <p:extLst>
      <p:ext uri="{BB962C8B-B14F-4D97-AF65-F5344CB8AC3E}">
        <p14:creationId xmlns:p14="http://schemas.microsoft.com/office/powerpoint/2010/main" val="2359127759"/>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November 802.11 Electronic Interim: 11-21/1915r0,</a:t>
            </a:r>
          </a:p>
          <a:p>
            <a:r>
              <a:rPr lang="en-US" dirty="0" err="1"/>
              <a:t>TGbi</a:t>
            </a:r>
            <a:r>
              <a:rPr lang="en-US" dirty="0"/>
              <a:t> Teleconferences: </a:t>
            </a:r>
            <a:r>
              <a:rPr lang="en-US" dirty="0">
                <a:sym typeface="Arial"/>
              </a:rPr>
              <a:t>11-21/2030r0</a:t>
            </a:r>
            <a:endParaRPr lang="en-US" dirty="0">
              <a:solidFill>
                <a:schemeClr val="bg1">
                  <a:lumMod val="50000"/>
                </a:schemeClr>
              </a:solidFill>
              <a:sym typeface="Arial"/>
            </a:endParaRP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January Interim Sessions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11-21/641r6 and require a motion to add any additional use cases or issues.</a:t>
            </a:r>
          </a:p>
          <a:p>
            <a:endParaRPr lang="en-US" dirty="0"/>
          </a:p>
          <a:p>
            <a:r>
              <a:rPr lang="en-US" dirty="0"/>
              <a:t>Mover: </a:t>
            </a:r>
          </a:p>
          <a:p>
            <a:r>
              <a:rPr lang="en-US" dirty="0"/>
              <a:t>Second:</a:t>
            </a:r>
          </a:p>
          <a:p>
            <a:endParaRPr lang="en-US" dirty="0"/>
          </a:p>
          <a:p>
            <a:r>
              <a:rPr lang="en-US" strike="sngStrike" dirty="0">
                <a:solidFill>
                  <a:schemeClr val="tx1"/>
                </a:solidFill>
              </a:rPr>
              <a:t>Approved by unanimous consent, with xx participants</a:t>
            </a:r>
          </a:p>
        </p:txBody>
      </p:sp>
    </p:spTree>
    <p:extLst>
      <p:ext uri="{BB962C8B-B14F-4D97-AF65-F5344CB8AC3E}">
        <p14:creationId xmlns:p14="http://schemas.microsoft.com/office/powerpoint/2010/main" val="6056289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January 2022 Interim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January 19,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electronic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dirty="0"/>
              <a:t>This meeting is part of the January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11010</TotalTime>
  <Words>2156</Words>
  <Application>Microsoft Macintosh PowerPoint</Application>
  <PresentationFormat>On-screen Show (4:3)</PresentationFormat>
  <Paragraphs>195</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January 802.11 electronic interim session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January 19, 2022 </vt:lpstr>
      <vt:lpstr>Timeline</vt:lpstr>
      <vt:lpstr>Motion # 7</vt:lpstr>
      <vt:lpstr>Motion # 8</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151</cp:revision>
  <dcterms:modified xsi:type="dcterms:W3CDTF">2022-01-17T13:55:10Z</dcterms:modified>
</cp:coreProperties>
</file>