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D5C6A-AA8B-4003-9C57-D4813B8DA81B}" v="8" dt="2022-01-24T16:00:23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1-08-00be-tgbe-jan-2022-meeting-agenda.pptx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982-59-00be-tgbe-motions-list-for-teleconferences-part-2.pptx" TargetMode="External"/><Relationship Id="rId4" Type="http://schemas.openxmlformats.org/officeDocument/2006/relationships/hyperlink" Target="https://mentor.ieee.org/802.11/dcn/22/11-22-0110-00-00be-jan-mar-tgbe-teleconference-agenda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January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2022-01-24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DD66547-C8E4-47BF-B509-2E3941822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876" y="2939723"/>
            <a:ext cx="3234124" cy="24255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4 conf. calls during the January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Approved the resolution of </a:t>
            </a:r>
            <a:r>
              <a:rPr lang="en-US" sz="1400" dirty="0">
                <a:solidFill>
                  <a:schemeClr val="tx1"/>
                </a:solidFill>
              </a:rPr>
              <a:t>several technical/editorial </a:t>
            </a:r>
            <a:r>
              <a:rPr lang="en-US" sz="1400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~60% of all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Approved the creation of TGbe D1.4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D1.4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this month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rgbClr val="FF0000"/>
                </a:solidFill>
                <a:hlinkClick r:id="rId3"/>
              </a:rPr>
              <a:t>1971r8</a:t>
            </a:r>
            <a:r>
              <a:rPr lang="en-US" sz="1800" dirty="0"/>
              <a:t>, with queue statuses available in </a:t>
            </a:r>
            <a:r>
              <a:rPr lang="en-US" sz="1800" dirty="0">
                <a:solidFill>
                  <a:srgbClr val="FF0000"/>
                </a:solidFill>
                <a:hlinkClick r:id="rId4"/>
              </a:rPr>
              <a:t>0110r0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5"/>
              </a:rPr>
              <a:t>1982r59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10D8479-7968-4925-B08D-18279E385A79}"/>
              </a:ext>
            </a:extLst>
          </p:cNvPr>
          <p:cNvGrpSpPr/>
          <p:nvPr/>
        </p:nvGrpSpPr>
        <p:grpSpPr>
          <a:xfrm>
            <a:off x="9372600" y="2827492"/>
            <a:ext cx="2644301" cy="3559377"/>
            <a:chOff x="9370963" y="2841423"/>
            <a:chExt cx="2644301" cy="355937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7557F01-B7DC-4BC3-AB93-B8468FEA4F74}"/>
                </a:ext>
              </a:extLst>
            </p:cNvPr>
            <p:cNvGrpSpPr/>
            <p:nvPr/>
          </p:nvGrpSpPr>
          <p:grpSpPr>
            <a:xfrm>
              <a:off x="9370963" y="5383085"/>
              <a:ext cx="2644301" cy="1017715"/>
              <a:chOff x="9370963" y="5383085"/>
              <a:chExt cx="2644301" cy="101771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63C1BBB-9E3E-4DDB-B238-3727E341BADF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1586FF-CE14-4479-B49C-37BB287E00A2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227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Distribution of ~4350 CIDs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8824E0-A577-4284-8179-B1186D6E7896}"/>
                  </a:ext>
                </a:extLst>
              </p:cNvPr>
              <p:cNvSpPr/>
              <p:nvPr/>
            </p:nvSpPr>
            <p:spPr bwMode="auto">
              <a:xfrm>
                <a:off x="9370963" y="5578368"/>
                <a:ext cx="611237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E2BCCB5-95F4-4FBF-9E46-C5F0500A8A35}"/>
                  </a:ext>
                </a:extLst>
              </p:cNvPr>
              <p:cNvSpPr/>
              <p:nvPr/>
            </p:nvSpPr>
            <p:spPr bwMode="auto">
              <a:xfrm>
                <a:off x="9982199" y="5578368"/>
                <a:ext cx="1818051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C375ED8-6E9D-4C6A-8C77-71FD40F2862C}"/>
                  </a:ext>
                </a:extLst>
              </p:cNvPr>
              <p:cNvSpPr/>
              <p:nvPr/>
            </p:nvSpPr>
            <p:spPr bwMode="auto">
              <a:xfrm>
                <a:off x="11800250" y="5578368"/>
                <a:ext cx="86948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630052-50A5-49C0-92B3-30ABDDC668AE}"/>
                  </a:ext>
                </a:extLst>
              </p:cNvPr>
              <p:cNvSpPr txBox="1"/>
              <p:nvPr/>
            </p:nvSpPr>
            <p:spPr>
              <a:xfrm>
                <a:off x="11643046" y="5388508"/>
                <a:ext cx="37221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9%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C0D445-BF55-4AA5-BC72-828B84162DD6}"/>
                  </a:ext>
                </a:extLst>
              </p:cNvPr>
              <p:cNvSpPr txBox="1"/>
              <p:nvPr/>
            </p:nvSpPr>
            <p:spPr>
              <a:xfrm>
                <a:off x="10705115" y="5388508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67%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28687D-A48E-47B7-984F-B4798D48D222}"/>
                  </a:ext>
                </a:extLst>
              </p:cNvPr>
              <p:cNvSpPr txBox="1"/>
              <p:nvPr/>
            </p:nvSpPr>
            <p:spPr>
              <a:xfrm>
                <a:off x="9542828" y="5383085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24%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9447163" y="3613871"/>
              <a:ext cx="495193" cy="150546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10076139" y="4075486"/>
              <a:ext cx="495193" cy="104384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11329030" y="3923480"/>
              <a:ext cx="495193" cy="119585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188FE6-CB6E-4435-9845-4A54629535FC}"/>
                </a:ext>
              </a:extLst>
            </p:cNvPr>
            <p:cNvSpPr txBox="1"/>
            <p:nvPr/>
          </p:nvSpPr>
          <p:spPr>
            <a:xfrm>
              <a:off x="9775242" y="2841423"/>
              <a:ext cx="1762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Resolution Status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0BC876F-0A56-4E8A-AAD1-728016F935C6}"/>
                </a:ext>
              </a:extLst>
            </p:cNvPr>
            <p:cNvSpPr/>
            <p:nvPr/>
          </p:nvSpPr>
          <p:spPr bwMode="auto">
            <a:xfrm>
              <a:off x="10705115" y="3517124"/>
              <a:ext cx="495192" cy="160220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14 		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	– MAC/PHY		19:00-21:00 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16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Joint**	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17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21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23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Joint**	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24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28	 	Monday	– 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02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 (Motions)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03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Thursday	– MAC			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07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09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Joint**	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10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** Can be modified to MAC/PHY on the fly with pre-announcement.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		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Wednesday	– MAC (No SP)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27 		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Thursday 	– MAC	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Jan 31		</a:t>
            </a: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Monday 	– 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02 		Wednesday	– 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03</a:t>
            </a: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07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19:00-21:00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09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 (Motions)		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10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Thursday	– MAC			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3458</TotalTime>
  <Words>631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January 2022 Closing Report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2022-01-24T16:00:57Z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