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36" r:id="rId22"/>
    <p:sldId id="337" r:id="rId23"/>
    <p:sldId id="338" r:id="rId24"/>
    <p:sldId id="339" r:id="rId25"/>
    <p:sldId id="323"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24833E-0927-4416-99A8-080FBF304E9E}" v="3" dt="2022-01-20T19:58:59.362"/>
    <p1510:client id="{958AA7F5-44CD-44C9-AA16-861FEEE7D4F0}" v="46" dt="2022-01-20T00:27:02.0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modSld modMainMaster">
      <pc:chgData name="Alfred Asterjadhi" userId="39de57b9-85c0-4fd1-aaac-8ca2b6560ad0" providerId="ADAL" clId="{5C24833E-0927-4416-99A8-080FBF304E9E}" dt="2022-01-20T20:00:12.764" v="82" actId="20577"/>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MasterChg chg="modSp mod">
        <pc:chgData name="Alfred Asterjadhi" userId="39de57b9-85c0-4fd1-aaac-8ca2b6560ad0" providerId="ADAL" clId="{5C24833E-0927-4416-99A8-080FBF304E9E}" dt="2022-01-20T19:37:28.032" v="1" actId="20577"/>
        <pc:sldMasterMkLst>
          <pc:docMk/>
          <pc:sldMasterMk cId="0" sldId="2147483648"/>
        </pc:sldMasterMkLst>
        <pc:spChg chg="mod">
          <ac:chgData name="Alfred Asterjadhi" userId="39de57b9-85c0-4fd1-aaac-8ca2b6560ad0" providerId="ADAL" clId="{5C24833E-0927-4416-99A8-080FBF304E9E}" dt="2022-01-20T19:37:28.03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802.11-21/1971r6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165-00-00be-cc36-comment-resolution-on-u-sig-part-3.docx" TargetMode="External"/><Relationship Id="rId3" Type="http://schemas.openxmlformats.org/officeDocument/2006/relationships/hyperlink" Target="https://mentor.ieee.org/802.11/dcn/22/11-22-0023-02-00be-large-bandwidth-support.docx" TargetMode="External"/><Relationship Id="rId7" Type="http://schemas.openxmlformats.org/officeDocument/2006/relationships/hyperlink" Target="https://mentor.ieee.org/802.11/dcn/22/11-22-0063-00-00be-cc36-cr-for-eht-ppe-thresholds-field.docx" TargetMode="External"/><Relationship Id="rId2" Type="http://schemas.openxmlformats.org/officeDocument/2006/relationships/hyperlink" Target="https://mentor.ieee.org/802.11/dcn/21/11-21-2035-00-00be-cr-d1-0-txvector-rxvector-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62-00-00be-cc36-cr-for-nominal-packet-padding-values-part-1.docx" TargetMode="External"/><Relationship Id="rId5" Type="http://schemas.openxmlformats.org/officeDocument/2006/relationships/hyperlink" Target="https://mentor.ieee.org/802.11/dcn/21/11-21-1228-00-00be-cc36-cr-on-eht-phy-introduction-ndp-related-cids.docx" TargetMode="External"/><Relationship Id="rId10" Type="http://schemas.openxmlformats.org/officeDocument/2006/relationships/hyperlink" Target="https://mentor.ieee.org/802.11/dcn/21/11-21-2003-00-00be-cc36-comment-resolutions-for-cid-4985.doc" TargetMode="External"/><Relationship Id="rId4" Type="http://schemas.openxmlformats.org/officeDocument/2006/relationships/hyperlink" Target="https://mentor.ieee.org/802.11/dcn/22/11-22-0066-00-00be-cids-in-eht-phy-introduction-cc36-cr.docx" TargetMode="External"/><Relationship Id="rId9" Type="http://schemas.openxmlformats.org/officeDocument/2006/relationships/hyperlink" Target="https://mentor.ieee.org/802.11/dcn/22/11-22-0078-00-00be-cc36-comment-resolution-on-u-sig-part-5.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681-02-00be-resolutions-for-cids-related-to-annex-b.docx" TargetMode="External"/><Relationship Id="rId3" Type="http://schemas.openxmlformats.org/officeDocument/2006/relationships/hyperlink" Target="https://mentor.ieee.org/802.11/dcn/21/11-21-1929-03-00be-cc36-cr-for-some-cids-for-35-7-4-1-rtwt-channel-access.docx" TargetMode="External"/><Relationship Id="rId7" Type="http://schemas.openxmlformats.org/officeDocument/2006/relationships/hyperlink" Target="https://mentor.ieee.org/802.11/dcn/21/11-21-1706-01-00be-cr-for-cids-related-to-emlsr-beacon-transmission-and-reception.docx" TargetMode="External"/><Relationship Id="rId2" Type="http://schemas.openxmlformats.org/officeDocument/2006/relationships/hyperlink" Target="https://mentor.ieee.org/802.11/dcn/21/11-21-1918-02-00be-resolution-to-cc36-cid-4305.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09-00-00be-cr-for-3-2.docx" TargetMode="External"/><Relationship Id="rId11" Type="http://schemas.openxmlformats.org/officeDocument/2006/relationships/hyperlink" Target="https://mentor.ieee.org/802.11/dcn/21/11-21-1271-00-00be-cc36-cr-on-ft-action-frame.doc" TargetMode="External"/><Relationship Id="rId5" Type="http://schemas.openxmlformats.org/officeDocument/2006/relationships/hyperlink" Target="https://mentor.ieee.org/802.11/dcn/21/11-21-1911-01-00be-cc36-cr-realted-to-nsep-qmf.docx" TargetMode="External"/><Relationship Id="rId10" Type="http://schemas.openxmlformats.org/officeDocument/2006/relationships/hyperlink" Target="https://mentor.ieee.org/802.11/dcn/21/11-21-1761-00-00be-cr-for-a-mpdu-in-eht-ppdu.docx" TargetMode="External"/><Relationship Id="rId4" Type="http://schemas.openxmlformats.org/officeDocument/2006/relationships/hyperlink" Target="https://mentor.ieee.org/802.11/dcn/21/11-21-1930-00-00be-cc36-cr-for-some-cids-for-35-7-4-2-rtwt-quiet-interval.docx" TargetMode="External"/><Relationship Id="rId9" Type="http://schemas.openxmlformats.org/officeDocument/2006/relationships/hyperlink" Target="https://mentor.ieee.org/802.11/dcn/21/11-21-1770-01-00be-cc36-cr-for-cid-5919.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2019-03-00be-cc36-cr-for-cid-5675-7793.docx" TargetMode="External"/><Relationship Id="rId7" Type="http://schemas.openxmlformats.org/officeDocument/2006/relationships/hyperlink" Target="https://mentor.ieee.org/802.11/dcn/21/11-21-1601-03-00be-cc36-comment-resolution-subclause-35-3-7-2.docx" TargetMode="External"/><Relationship Id="rId2" Type="http://schemas.openxmlformats.org/officeDocument/2006/relationships/hyperlink" Target="https://mentor.ieee.org/802.11/dcn/20/11-20-0984-11-00be-tgbe-teleconference-guideline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14-00-00be-cr-for-35-5-3-part3.docx" TargetMode="External"/><Relationship Id="rId5" Type="http://schemas.openxmlformats.org/officeDocument/2006/relationships/hyperlink" Target="https://mentor.ieee.org/802.11/dcn/20/11-20-1982-55-00be-tgbe-motions-list-for-teleconferences-part-2.pptx" TargetMode="External"/><Relationship Id="rId4" Type="http://schemas.openxmlformats.org/officeDocument/2006/relationships/hyperlink" Target="https://mentor.ieee.org/802.11/dcn/21/11-21-2012-01-00be-cr-for-35-5-3-part1.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1165-00-00be-cc36-comment-resolution-on-u-sig-part-3.docx" TargetMode="External"/><Relationship Id="rId3" Type="http://schemas.openxmlformats.org/officeDocument/2006/relationships/hyperlink" Target="https://mentor.ieee.org/802.11/dcn/22/11-22-0023-02-00be-large-bandwidth-support.docx" TargetMode="External"/><Relationship Id="rId7" Type="http://schemas.openxmlformats.org/officeDocument/2006/relationships/hyperlink" Target="https://mentor.ieee.org/802.11/dcn/22/11-22-0063-00-00be-cc36-cr-for-eht-ppe-thresholds-field.docx" TargetMode="External"/><Relationship Id="rId2" Type="http://schemas.openxmlformats.org/officeDocument/2006/relationships/hyperlink" Target="https://mentor.ieee.org/802.11/dcn/21/11-21-2035-00-00be-cr-d1-0-txvector-rxvector-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62-00-00be-cc36-cr-for-nominal-packet-padding-values-part-1.docx" TargetMode="External"/><Relationship Id="rId5" Type="http://schemas.openxmlformats.org/officeDocument/2006/relationships/hyperlink" Target="https://mentor.ieee.org/802.11/dcn/21/11-21-1228-00-00be-cc36-cr-on-eht-phy-introduction-ndp-related-cids.docx" TargetMode="External"/><Relationship Id="rId10" Type="http://schemas.openxmlformats.org/officeDocument/2006/relationships/hyperlink" Target="https://mentor.ieee.org/802.11/dcn/21/11-21-2003-00-00be-cc36-comment-resolutions-for-cid-4985.doc" TargetMode="External"/><Relationship Id="rId4" Type="http://schemas.openxmlformats.org/officeDocument/2006/relationships/hyperlink" Target="https://mentor.ieee.org/802.11/dcn/22/11-22-0066-00-00be-cids-in-eht-phy-introduction-cc36-cr.docx" TargetMode="External"/><Relationship Id="rId9" Type="http://schemas.openxmlformats.org/officeDocument/2006/relationships/hyperlink" Target="https://mentor.ieee.org/802.11/dcn/22/11-22-0078-00-00be-cc36-comment-resolution-on-u-sig-part-5.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706-01-00be-cr-for-cids-related-to-emlsr-beacon-transmission-and-reception.docx" TargetMode="External"/><Relationship Id="rId3" Type="http://schemas.openxmlformats.org/officeDocument/2006/relationships/hyperlink" Target="https://mentor.ieee.org/802.11/dcn/21/11-21-1786-03-00be-cr-for-nstr-mobile-ap-mlo-part2.docx" TargetMode="External"/><Relationship Id="rId7" Type="http://schemas.openxmlformats.org/officeDocument/2006/relationships/hyperlink" Target="https://mentor.ieee.org/802.11/dcn/21/11-21-1980-00-00be-cc36-cr-for-critical-update.docx" TargetMode="External"/><Relationship Id="rId12" Type="http://schemas.openxmlformats.org/officeDocument/2006/relationships/hyperlink" Target="https://mentor.ieee.org/802.11/dcn/21/11-21-1271-00-00be-cc36-cr-on-ft-action-frame.doc" TargetMode="External"/><Relationship Id="rId2" Type="http://schemas.openxmlformats.org/officeDocument/2006/relationships/hyperlink" Target="https://mentor.ieee.org/802.11/dcn/21/11-21-1210-02-00be-soft-ap-mlo-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09-00-00be-cr-for-3-2.docx" TargetMode="External"/><Relationship Id="rId11" Type="http://schemas.openxmlformats.org/officeDocument/2006/relationships/hyperlink" Target="https://mentor.ieee.org/802.11/dcn/21/11-21-1761-00-00be-cr-for-a-mpdu-in-eht-ppdu.docx" TargetMode="External"/><Relationship Id="rId5" Type="http://schemas.openxmlformats.org/officeDocument/2006/relationships/hyperlink" Target="https://mentor.ieee.org/802.11/dcn/21/11-21-1802-07-00be-cc36-crs-restricted-twt-additional-rules.docx" TargetMode="External"/><Relationship Id="rId10" Type="http://schemas.openxmlformats.org/officeDocument/2006/relationships/hyperlink" Target="https://mentor.ieee.org/802.11/dcn/21/11-21-1770-01-00be-cc36-cr-for-cid-5919.docx" TargetMode="External"/><Relationship Id="rId4" Type="http://schemas.openxmlformats.org/officeDocument/2006/relationships/hyperlink" Target="https://mentor.ieee.org/802.11/dcn/21/11-21-1685-07-00be-cc36-cr-for-aar.docx" TargetMode="External"/><Relationship Id="rId9" Type="http://schemas.openxmlformats.org/officeDocument/2006/relationships/hyperlink" Target="https://mentor.ieee.org/802.11/dcn/21/11-21-1681-02-00be-resolutions-for-cids-related-to-annex-b.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1601-03-00be-cc36-comment-resolution-subclause-35-3-7-2.docx" TargetMode="External"/><Relationship Id="rId2" Type="http://schemas.openxmlformats.org/officeDocument/2006/relationships/hyperlink" Target="https://mentor.ieee.org/802.11/dcn/21/11-21-2014-00-00be-cr-for-35-5-3-part3.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TBD</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Jan 17,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Jan 19,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Jan 20,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Jan 24,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2035r0</a:t>
            </a:r>
            <a:r>
              <a:rPr lang="en-GB" sz="1200" dirty="0">
                <a:solidFill>
                  <a:srgbClr val="00B050"/>
                </a:solidFill>
              </a:rPr>
              <a:t> CR-d1-0-txvector-rxvector-parameters			Bo Sun		[67C]</a:t>
            </a:r>
          </a:p>
          <a:p>
            <a:pPr lvl="1">
              <a:buFont typeface="Arial" panose="020B0604020202020204" pitchFamily="34" charset="0"/>
              <a:buChar char="•"/>
            </a:pPr>
            <a:r>
              <a:rPr lang="en-GB" sz="1200" dirty="0">
                <a:solidFill>
                  <a:schemeClr val="bg1">
                    <a:lumMod val="65000"/>
                  </a:schemeClr>
                </a:solidFill>
                <a:hlinkClick r:id="rId3">
                  <a:extLst>
                    <a:ext uri="{A12FA001-AC4F-418D-AE19-62706E023703}">
                      <ahyp:hlinkClr xmlns:ahyp="http://schemas.microsoft.com/office/drawing/2018/hyperlinkcolor" val="tx"/>
                    </a:ext>
                  </a:extLst>
                </a:hlinkClick>
              </a:rPr>
              <a:t>0023r2</a:t>
            </a:r>
            <a:r>
              <a:rPr lang="en-GB" sz="1200" dirty="0">
                <a:solidFill>
                  <a:schemeClr val="bg1">
                    <a:lumMod val="65000"/>
                  </a:schemeClr>
                </a:solidFill>
              </a:rPr>
              <a:t> Large Bandwidth Support				Wook Bong Lee	[3C]</a:t>
            </a:r>
          </a:p>
          <a:p>
            <a:pPr lvl="1">
              <a:buFont typeface="Arial" panose="020B0604020202020204" pitchFamily="34" charset="0"/>
              <a:buChar char="•"/>
            </a:pPr>
            <a:r>
              <a:rPr lang="en-GB" sz="1200" dirty="0">
                <a:solidFill>
                  <a:schemeClr val="bg1">
                    <a:lumMod val="65000"/>
                  </a:schemeClr>
                </a:solidFill>
                <a:hlinkClick r:id="rId4">
                  <a:extLst>
                    <a:ext uri="{A12FA001-AC4F-418D-AE19-62706E023703}">
                      <ahyp:hlinkClr xmlns:ahyp="http://schemas.microsoft.com/office/drawing/2018/hyperlinkcolor" val="tx"/>
                    </a:ext>
                  </a:extLst>
                </a:hlinkClick>
              </a:rPr>
              <a:t>0066r0</a:t>
            </a:r>
            <a:r>
              <a:rPr lang="en-GB" sz="1200" dirty="0">
                <a:solidFill>
                  <a:schemeClr val="bg1">
                    <a:lumMod val="65000"/>
                  </a:schemeClr>
                </a:solidFill>
              </a:rPr>
              <a:t> CIDs in EHT PHY Introduction			Kanke Wu		[4C]</a:t>
            </a:r>
          </a:p>
          <a:p>
            <a:pPr lvl="1">
              <a:buFont typeface="Arial" panose="020B0604020202020204" pitchFamily="34" charset="0"/>
              <a:buChar char="•"/>
            </a:pPr>
            <a:r>
              <a:rPr lang="en-GB" sz="1200" dirty="0">
                <a:solidFill>
                  <a:schemeClr val="bg1">
                    <a:lumMod val="65000"/>
                  </a:schemeClr>
                </a:solidFill>
                <a:hlinkClick r:id="rId5">
                  <a:extLst>
                    <a:ext uri="{A12FA001-AC4F-418D-AE19-62706E023703}">
                      <ahyp:hlinkClr xmlns:ahyp="http://schemas.microsoft.com/office/drawing/2018/hyperlinkcolor" val="tx"/>
                    </a:ext>
                  </a:extLst>
                </a:hlinkClick>
              </a:rPr>
              <a:t>1228r0</a:t>
            </a:r>
            <a:r>
              <a:rPr lang="en-GB" sz="1200" dirty="0">
                <a:solidFill>
                  <a:schemeClr val="bg1">
                    <a:lumMod val="65000"/>
                  </a:schemeClr>
                </a:solidFill>
              </a:rPr>
              <a:t> CR on EHT PHY Introduction-NDP related CIDs	Kanke Wu		[7C]</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0062r0</a:t>
            </a:r>
            <a:r>
              <a:rPr lang="en-GB" sz="1200" dirty="0">
                <a:solidFill>
                  <a:schemeClr val="bg1">
                    <a:lumMod val="65000"/>
                  </a:schemeClr>
                </a:solidFill>
              </a:rPr>
              <a:t> CR for Nominal Packet Padding Values - Part 1	</a:t>
            </a:r>
            <a:r>
              <a:rPr lang="en-GB" sz="1200" dirty="0" err="1">
                <a:solidFill>
                  <a:schemeClr val="bg1">
                    <a:lumMod val="65000"/>
                  </a:schemeClr>
                </a:solidFill>
              </a:rPr>
              <a:t>Mengshi</a:t>
            </a:r>
            <a:r>
              <a:rPr lang="en-GB" sz="1200" dirty="0">
                <a:solidFill>
                  <a:schemeClr val="bg1">
                    <a:lumMod val="65000"/>
                  </a:schemeClr>
                </a:solidFill>
              </a:rPr>
              <a:t> Hu		[10C]</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0063r0</a:t>
            </a:r>
            <a:r>
              <a:rPr lang="en-GB" sz="1200" dirty="0">
                <a:solidFill>
                  <a:schemeClr val="bg1">
                    <a:lumMod val="65000"/>
                  </a:schemeClr>
                </a:solidFill>
              </a:rPr>
              <a:t> CR for EHT PPE Thresholds Field			</a:t>
            </a:r>
            <a:r>
              <a:rPr lang="en-GB" sz="1200" dirty="0" err="1">
                <a:solidFill>
                  <a:schemeClr val="bg1">
                    <a:lumMod val="65000"/>
                  </a:schemeClr>
                </a:solidFill>
              </a:rPr>
              <a:t>Mengshi</a:t>
            </a:r>
            <a:r>
              <a:rPr lang="en-GB" sz="1200" dirty="0">
                <a:solidFill>
                  <a:schemeClr val="bg1">
                    <a:lumMod val="65000"/>
                  </a:schemeClr>
                </a:solidFill>
              </a:rPr>
              <a:t> Hu		[6C]</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1165r0</a:t>
            </a:r>
            <a:r>
              <a:rPr lang="en-GB" sz="1200" dirty="0">
                <a:solidFill>
                  <a:schemeClr val="bg1">
                    <a:lumMod val="65000"/>
                  </a:schemeClr>
                </a:solidFill>
              </a:rPr>
              <a:t> CC36 Comment Resolution on U-SIG Part 3		Alice Chen		[16C]</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0078r0</a:t>
            </a:r>
            <a:r>
              <a:rPr lang="en-GB" sz="1200" dirty="0">
                <a:solidFill>
                  <a:schemeClr val="bg1">
                    <a:lumMod val="65000"/>
                  </a:schemeClr>
                </a:solidFill>
              </a:rPr>
              <a:t> CC36 Comment Resolution on U-SIG Part 5		Alice Chen		[16C]</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2003r0</a:t>
            </a:r>
            <a:r>
              <a:rPr lang="en-GB" sz="1200" dirty="0">
                <a:solidFill>
                  <a:schemeClr val="bg1">
                    <a:lumMod val="65000"/>
                  </a:schemeClr>
                </a:solidFill>
              </a:rPr>
              <a:t> CC36 Comment Resolutions for CID 4985		Myeongjin Kim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January 14-25,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1918r1</a:t>
            </a:r>
            <a:r>
              <a:rPr lang="en-US" sz="1200" dirty="0">
                <a:solidFill>
                  <a:srgbClr val="00B050"/>
                </a:solidFill>
              </a:rPr>
              <a:t> Resolution to CC36 CID 4305			  	Mike Montemurro  [1C     10’]</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1929r3</a:t>
            </a:r>
            <a:r>
              <a:rPr lang="en-US" sz="1200" dirty="0">
                <a:solidFill>
                  <a:srgbClr val="00B050"/>
                </a:solidFill>
              </a:rPr>
              <a:t> CR 4 some CIDs 4 35.7.4.1 </a:t>
            </a:r>
            <a:r>
              <a:rPr lang="en-US" sz="1200" dirty="0" err="1">
                <a:solidFill>
                  <a:srgbClr val="00B050"/>
                </a:solidFill>
              </a:rPr>
              <a:t>rTWT</a:t>
            </a:r>
            <a:r>
              <a:rPr lang="en-US" sz="1200" dirty="0">
                <a:solidFill>
                  <a:srgbClr val="00B050"/>
                </a:solidFill>
              </a:rPr>
              <a:t> channel access  	Chunyu Hu	        [9C    20’]</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1930r2</a:t>
            </a:r>
            <a:r>
              <a:rPr lang="en-US" sz="1200" dirty="0">
                <a:solidFill>
                  <a:srgbClr val="00B050"/>
                </a:solidFill>
              </a:rPr>
              <a:t> CR 4 some CIDs for 35.7.4.2 </a:t>
            </a:r>
            <a:r>
              <a:rPr lang="en-US" sz="1200" dirty="0" err="1">
                <a:solidFill>
                  <a:srgbClr val="00B050"/>
                </a:solidFill>
              </a:rPr>
              <a:t>rTWT</a:t>
            </a:r>
            <a:r>
              <a:rPr lang="en-US" sz="1200" dirty="0">
                <a:solidFill>
                  <a:srgbClr val="00B050"/>
                </a:solidFill>
              </a:rPr>
              <a:t> quiet interval  	Chunyu Hu	        [16C  25’]</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1911r2</a:t>
            </a:r>
            <a:r>
              <a:rPr lang="en-GB" sz="1200" dirty="0">
                <a:solidFill>
                  <a:srgbClr val="00B050"/>
                </a:solidFill>
              </a:rPr>
              <a:t> </a:t>
            </a:r>
            <a:r>
              <a:rPr lang="en-GB" sz="1200" dirty="0" err="1">
                <a:solidFill>
                  <a:srgbClr val="00B050"/>
                </a:solidFill>
              </a:rPr>
              <a:t>CR_realted</a:t>
            </a:r>
            <a:r>
              <a:rPr lang="en-GB" sz="1200" dirty="0">
                <a:solidFill>
                  <a:srgbClr val="00B050"/>
                </a:solidFill>
              </a:rPr>
              <a:t> </a:t>
            </a:r>
            <a:r>
              <a:rPr lang="en-GB" sz="1200" dirty="0" err="1">
                <a:solidFill>
                  <a:srgbClr val="00B050"/>
                </a:solidFill>
              </a:rPr>
              <a:t>to_NSEP_QMF</a:t>
            </a:r>
            <a:r>
              <a:rPr lang="en-GB" sz="1200" dirty="0">
                <a:solidFill>
                  <a:srgbClr val="00B050"/>
                </a:solidFill>
              </a:rPr>
              <a:t>				Subir Das	        </a:t>
            </a:r>
            <a:r>
              <a:rPr lang="en-US" sz="1200" dirty="0">
                <a:solidFill>
                  <a:srgbClr val="00B050"/>
                </a:solidFill>
              </a:rPr>
              <a:t>[14C  20’]</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2009r0</a:t>
            </a:r>
            <a:r>
              <a:rPr lang="en-GB" sz="1200" dirty="0">
                <a:solidFill>
                  <a:schemeClr val="bg1">
                    <a:lumMod val="65000"/>
                  </a:schemeClr>
                </a:solidFill>
              </a:rPr>
              <a:t> CR for 3.2						Po-Kai Huang         </a:t>
            </a:r>
            <a:r>
              <a:rPr lang="en-US" sz="1200" dirty="0">
                <a:solidFill>
                  <a:schemeClr val="bg1">
                    <a:lumMod val="65000"/>
                  </a:schemeClr>
                </a:solidFill>
              </a:rPr>
              <a:t>[14C  20’]</a:t>
            </a:r>
            <a:r>
              <a:rPr lang="en-GB" sz="1200" dirty="0">
                <a:solidFill>
                  <a:schemeClr val="bg1">
                    <a:lumMod val="65000"/>
                  </a:schemeClr>
                </a:solidFill>
              </a:rPr>
              <a:t>      </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1706r1</a:t>
            </a:r>
            <a:r>
              <a:rPr lang="en-GB" sz="1200" dirty="0">
                <a:solidFill>
                  <a:schemeClr val="bg1">
                    <a:lumMod val="65000"/>
                  </a:schemeClr>
                </a:solidFill>
              </a:rPr>
              <a:t> CR for CIDs related to EMLSR Beacon Tx and Rx	Gaurang Naik	        </a:t>
            </a:r>
            <a:r>
              <a:rPr lang="en-US" sz="1200" dirty="0">
                <a:solidFill>
                  <a:schemeClr val="bg1">
                    <a:lumMod val="65000"/>
                  </a:schemeClr>
                </a:solidFill>
              </a:rPr>
              <a:t>[3C  10’]</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1681r2</a:t>
            </a:r>
            <a:r>
              <a:rPr lang="en-GB" sz="1200" dirty="0">
                <a:solidFill>
                  <a:schemeClr val="bg1">
                    <a:lumMod val="65000"/>
                  </a:schemeClr>
                </a:solidFill>
              </a:rPr>
              <a:t> Resolutions for CIDs related to Annex B		Rajat Pushkarna     </a:t>
            </a:r>
            <a:r>
              <a:rPr lang="en-US" sz="1200" dirty="0">
                <a:solidFill>
                  <a:schemeClr val="bg1">
                    <a:lumMod val="65000"/>
                  </a:schemeClr>
                </a:solidFill>
              </a:rPr>
              <a:t>[6C  SP-10’]</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1770r1</a:t>
            </a:r>
            <a:r>
              <a:rPr lang="en-GB" sz="1200" dirty="0">
                <a:solidFill>
                  <a:schemeClr val="bg1">
                    <a:lumMod val="65000"/>
                  </a:schemeClr>
                </a:solidFill>
              </a:rPr>
              <a:t> CC36 CR for CID 5919					Po-Kai Huang	        </a:t>
            </a:r>
            <a:r>
              <a:rPr lang="en-US" sz="1200" dirty="0">
                <a:solidFill>
                  <a:schemeClr val="bg1">
                    <a:lumMod val="65000"/>
                  </a:schemeClr>
                </a:solidFill>
              </a:rPr>
              <a:t>[1C     10’]</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1761r0</a:t>
            </a:r>
            <a:r>
              <a:rPr lang="en-GB" sz="1200" dirty="0">
                <a:solidFill>
                  <a:schemeClr val="bg1">
                    <a:lumMod val="65000"/>
                  </a:schemeClr>
                </a:solidFill>
              </a:rPr>
              <a:t> CR for A-MPDU in EHT PPDU			</a:t>
            </a:r>
            <a:r>
              <a:rPr lang="en-GB" sz="1200" dirty="0" err="1">
                <a:solidFill>
                  <a:schemeClr val="bg1">
                    <a:lumMod val="65000"/>
                  </a:schemeClr>
                </a:solidFill>
              </a:rPr>
              <a:t>SunHee</a:t>
            </a:r>
            <a:r>
              <a:rPr lang="en-GB" sz="1200" dirty="0">
                <a:solidFill>
                  <a:schemeClr val="bg1">
                    <a:lumMod val="65000"/>
                  </a:schemeClr>
                </a:solidFill>
              </a:rPr>
              <a:t> </a:t>
            </a:r>
            <a:r>
              <a:rPr lang="en-GB" sz="1200" dirty="0" err="1">
                <a:solidFill>
                  <a:schemeClr val="bg1">
                    <a:lumMod val="65000"/>
                  </a:schemeClr>
                </a:solidFill>
              </a:rPr>
              <a:t>Baek</a:t>
            </a:r>
            <a:r>
              <a:rPr lang="en-GB" sz="1200" dirty="0">
                <a:solidFill>
                  <a:schemeClr val="bg1">
                    <a:lumMod val="65000"/>
                  </a:schemeClr>
                </a:solidFill>
              </a:rPr>
              <a:t>	        </a:t>
            </a:r>
            <a:r>
              <a:rPr lang="en-US" sz="1200" dirty="0">
                <a:solidFill>
                  <a:schemeClr val="bg1">
                    <a:lumMod val="65000"/>
                  </a:schemeClr>
                </a:solidFill>
              </a:rPr>
              <a:t>[1C     10’]</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1271r0</a:t>
            </a:r>
            <a:r>
              <a:rPr lang="en-GB" sz="1200" dirty="0">
                <a:solidFill>
                  <a:schemeClr val="bg1">
                    <a:lumMod val="65000"/>
                  </a:schemeClr>
                </a:solidFill>
              </a:rPr>
              <a:t> CR on FT Action Frame				Guogang Huang      </a:t>
            </a:r>
            <a:r>
              <a:rPr lang="en-US" sz="1200" dirty="0">
                <a:solidFill>
                  <a:schemeClr val="bg1">
                    <a:lumMod val="65000"/>
                  </a:schemeClr>
                </a:solidFill>
              </a:rPr>
              <a:t>[1C     10’]</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Announcements: None.</a:t>
            </a:r>
          </a:p>
          <a:p>
            <a:pPr lvl="0">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Guideline</a:t>
            </a:r>
            <a:r>
              <a:rPr lang="en-GB" sz="1200" dirty="0">
                <a:solidFill>
                  <a:srgbClr val="00B050"/>
                </a:solidFill>
              </a:rPr>
              <a:t> Update</a:t>
            </a:r>
          </a:p>
          <a:p>
            <a:pPr lvl="0">
              <a:buFont typeface="Arial" panose="020B0604020202020204" pitchFamily="34" charset="0"/>
              <a:buChar char="•"/>
            </a:pPr>
            <a:r>
              <a:rPr lang="en-GB" sz="1200" dirty="0"/>
              <a:t>CR Submissions:</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2019r4</a:t>
            </a:r>
            <a:r>
              <a:rPr lang="en-GB" sz="1050" dirty="0">
                <a:solidFill>
                  <a:srgbClr val="00B050"/>
                </a:solidFill>
              </a:rPr>
              <a:t> CR for CID 5675 7793				</a:t>
            </a:r>
            <a:r>
              <a:rPr lang="en-GB" sz="1050" dirty="0" err="1">
                <a:solidFill>
                  <a:srgbClr val="00B050"/>
                </a:solidFill>
              </a:rPr>
              <a:t>Zinan</a:t>
            </a:r>
            <a:r>
              <a:rPr lang="en-GB" sz="1050" dirty="0">
                <a:solidFill>
                  <a:srgbClr val="00B050"/>
                </a:solidFill>
              </a:rPr>
              <a:t> Lin		  [SP    2C]</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2012r2</a:t>
            </a:r>
            <a:r>
              <a:rPr lang="en-GB" sz="1050" dirty="0">
                <a:solidFill>
                  <a:srgbClr val="00B050"/>
                </a:solidFill>
              </a:rPr>
              <a:t> cr-for-35.5.3_part1					</a:t>
            </a:r>
            <a:r>
              <a:rPr lang="en-GB" sz="1050" dirty="0" err="1">
                <a:solidFill>
                  <a:srgbClr val="00B050"/>
                </a:solidFill>
              </a:rPr>
              <a:t>Jinyoung</a:t>
            </a:r>
            <a:r>
              <a:rPr lang="en-GB" sz="1050" dirty="0">
                <a:solidFill>
                  <a:srgbClr val="00B050"/>
                </a:solidFill>
              </a:rPr>
              <a:t> Chun      	  [SP  15C]</a:t>
            </a:r>
          </a:p>
          <a:p>
            <a:pPr lvl="1">
              <a:buFont typeface="Arial" panose="020B0604020202020204" pitchFamily="34" charset="0"/>
              <a:buChar char="•"/>
            </a:pPr>
            <a:r>
              <a:rPr lang="en-GB" sz="1050" dirty="0">
                <a:solidFill>
                  <a:srgbClr val="00B050"/>
                </a:solidFill>
              </a:rPr>
              <a:t>2013r4 cr-for-35.5.3_part2					</a:t>
            </a:r>
            <a:r>
              <a:rPr lang="en-GB" sz="1050" dirty="0" err="1">
                <a:solidFill>
                  <a:srgbClr val="00B050"/>
                </a:solidFill>
              </a:rPr>
              <a:t>Jinyoung</a:t>
            </a:r>
            <a:r>
              <a:rPr lang="en-GB" sz="1050" dirty="0">
                <a:solidFill>
                  <a:srgbClr val="00B050"/>
                </a:solidFill>
              </a:rPr>
              <a:t> Chun</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2019r5</a:t>
            </a:r>
            <a:r>
              <a:rPr lang="en-GB" sz="1050" dirty="0">
                <a:solidFill>
                  <a:srgbClr val="00B050"/>
                </a:solidFill>
              </a:rPr>
              <a:t> CR for CID 5675 7793				</a:t>
            </a:r>
            <a:r>
              <a:rPr lang="en-GB" sz="1050" dirty="0" err="1">
                <a:solidFill>
                  <a:srgbClr val="00B050"/>
                </a:solidFill>
              </a:rPr>
              <a:t>Zinan</a:t>
            </a:r>
            <a:r>
              <a:rPr lang="en-GB" sz="1050" dirty="0">
                <a:solidFill>
                  <a:srgbClr val="00B050"/>
                </a:solidFill>
              </a:rPr>
              <a:t> Lin		  [SP    2C]</a:t>
            </a:r>
          </a:p>
          <a:p>
            <a:pPr>
              <a:buFont typeface="Arial" panose="020B0604020202020204" pitchFamily="34" charset="0"/>
              <a:buChar char="•"/>
            </a:pPr>
            <a:r>
              <a:rPr lang="en-GB" sz="1200" dirty="0">
                <a:solidFill>
                  <a:srgbClr val="00B050"/>
                </a:solidFill>
              </a:rPr>
              <a:t>Motions (during 2</a:t>
            </a:r>
            <a:r>
              <a:rPr lang="en-GB" sz="1200" baseline="30000" dirty="0">
                <a:solidFill>
                  <a:srgbClr val="00B050"/>
                </a:solidFill>
              </a:rPr>
              <a:t>nd</a:t>
            </a:r>
            <a:r>
              <a:rPr lang="en-GB" sz="1200" dirty="0">
                <a:solidFill>
                  <a:srgbClr val="00B050"/>
                </a:solidFill>
              </a:rPr>
              <a:t> half of meeting): </a:t>
            </a:r>
            <a:r>
              <a:rPr lang="en-GB" sz="1200" dirty="0">
                <a:solidFill>
                  <a:srgbClr val="00B050"/>
                </a:solidFill>
                <a:hlinkClick r:id="rId5">
                  <a:extLst>
                    <a:ext uri="{A12FA001-AC4F-418D-AE19-62706E023703}">
                      <ahyp:hlinkClr xmlns:ahyp="http://schemas.microsoft.com/office/drawing/2018/hyperlinkcolor" val="tx"/>
                    </a:ext>
                  </a:extLst>
                </a:hlinkClick>
              </a:rPr>
              <a:t>1982</a:t>
            </a:r>
            <a:endParaRPr lang="en-GB" sz="1200" b="0" dirty="0">
              <a:solidFill>
                <a:srgbClr val="00B050"/>
              </a:solidFill>
            </a:endParaRPr>
          </a:p>
          <a:p>
            <a:pPr lvl="0">
              <a:buFont typeface="Arial" panose="020B0604020202020204" pitchFamily="34" charset="0"/>
              <a:buChar char="•"/>
            </a:pPr>
            <a:r>
              <a:rPr lang="en-GB" sz="1200" dirty="0">
                <a:solidFill>
                  <a:schemeClr val="bg1">
                    <a:lumMod val="65000"/>
                  </a:schemeClr>
                </a:solidFill>
              </a:rPr>
              <a:t>MAC/PHY/Joint Submissions:</a:t>
            </a:r>
          </a:p>
          <a:p>
            <a:pPr lvl="1">
              <a:buFont typeface="Arial" panose="020B0604020202020204" pitchFamily="34" charset="0"/>
              <a:buChar char="•"/>
            </a:pPr>
            <a:r>
              <a:rPr lang="en-GB" sz="1050" dirty="0">
                <a:solidFill>
                  <a:schemeClr val="bg1">
                    <a:lumMod val="65000"/>
                  </a:schemeClr>
                </a:solidFill>
                <a:hlinkClick r:id="rId6">
                  <a:extLst>
                    <a:ext uri="{A12FA001-AC4F-418D-AE19-62706E023703}">
                      <ahyp:hlinkClr xmlns:ahyp="http://schemas.microsoft.com/office/drawing/2018/hyperlinkcolor" val="tx"/>
                    </a:ext>
                  </a:extLst>
                </a:hlinkClick>
              </a:rPr>
              <a:t>2014r0</a:t>
            </a:r>
            <a:r>
              <a:rPr lang="en-GB" sz="1050" dirty="0">
                <a:solidFill>
                  <a:schemeClr val="bg1">
                    <a:lumMod val="65000"/>
                  </a:schemeClr>
                </a:solidFill>
              </a:rPr>
              <a:t> cr-for-35.5.3_part3					</a:t>
            </a:r>
            <a:r>
              <a:rPr lang="en-GB" sz="1050" dirty="0" err="1">
                <a:solidFill>
                  <a:schemeClr val="bg1">
                    <a:lumMod val="65000"/>
                  </a:schemeClr>
                </a:solidFill>
              </a:rPr>
              <a:t>Jinyoung</a:t>
            </a:r>
            <a:r>
              <a:rPr lang="en-GB" sz="1050" dirty="0">
                <a:solidFill>
                  <a:schemeClr val="bg1">
                    <a:lumMod val="65000"/>
                  </a:schemeClr>
                </a:solidFill>
              </a:rPr>
              <a:t> Chun	        	        [11C]</a:t>
            </a:r>
          </a:p>
          <a:p>
            <a:pPr lvl="1">
              <a:buFont typeface="Arial" panose="020B0604020202020204" pitchFamily="34" charset="0"/>
              <a:buChar char="•"/>
            </a:pPr>
            <a:r>
              <a:rPr lang="fr-FR" sz="1050" dirty="0">
                <a:solidFill>
                  <a:schemeClr val="bg1">
                    <a:lumMod val="65000"/>
                  </a:schemeClr>
                </a:solidFill>
                <a:hlinkClick r:id="rId7">
                  <a:extLst>
                    <a:ext uri="{A12FA001-AC4F-418D-AE19-62706E023703}">
                      <ahyp:hlinkClr xmlns:ahyp="http://schemas.microsoft.com/office/drawing/2018/hyperlinkcolor" val="tx"/>
                    </a:ext>
                  </a:extLst>
                </a:hlinkClick>
              </a:rPr>
              <a:t>1601r3</a:t>
            </a:r>
            <a:r>
              <a:rPr lang="fr-FR" sz="1050" dirty="0">
                <a:solidFill>
                  <a:schemeClr val="bg1">
                    <a:lumMod val="65000"/>
                  </a:schemeClr>
                </a:solidFill>
              </a:rPr>
              <a:t> Comment </a:t>
            </a:r>
            <a:r>
              <a:rPr lang="fr-FR" sz="1050" dirty="0" err="1">
                <a:solidFill>
                  <a:schemeClr val="bg1">
                    <a:lumMod val="65000"/>
                  </a:schemeClr>
                </a:solidFill>
              </a:rPr>
              <a:t>resolution</a:t>
            </a:r>
            <a:r>
              <a:rPr lang="fr-FR" sz="1050" dirty="0">
                <a:solidFill>
                  <a:schemeClr val="bg1">
                    <a:lumMod val="65000"/>
                  </a:schemeClr>
                </a:solidFill>
              </a:rPr>
              <a:t> </a:t>
            </a:r>
            <a:r>
              <a:rPr lang="fr-FR" sz="1050" dirty="0" err="1">
                <a:solidFill>
                  <a:schemeClr val="bg1">
                    <a:lumMod val="65000"/>
                  </a:schemeClr>
                </a:solidFill>
              </a:rPr>
              <a:t>subclause</a:t>
            </a:r>
            <a:r>
              <a:rPr lang="fr-FR" sz="1050" dirty="0">
                <a:solidFill>
                  <a:schemeClr val="bg1">
                    <a:lumMod val="65000"/>
                  </a:schemeClr>
                </a:solidFill>
              </a:rPr>
              <a:t> 35.3.7.2		Liwen Chu    		        [22C]</a:t>
            </a:r>
            <a:endParaRPr lang="en-GB" sz="1050" dirty="0">
              <a:solidFill>
                <a:schemeClr val="bg1">
                  <a:lumMod val="65000"/>
                </a:schemeClr>
              </a:solidFill>
            </a:endParaRPr>
          </a:p>
          <a:p>
            <a:pPr>
              <a:buFont typeface="Arial" panose="020B0604020202020204" pitchFamily="34" charset="0"/>
              <a:buChar char="•"/>
            </a:pPr>
            <a:r>
              <a:rPr lang="en-GB" sz="1200" dirty="0">
                <a:solidFill>
                  <a:schemeClr val="bg1">
                    <a:lumMod val="65000"/>
                  </a:schemeClr>
                </a:solidFill>
              </a:rPr>
              <a:t>Joint Submissions:</a:t>
            </a:r>
          </a:p>
          <a:p>
            <a:pPr lvl="1">
              <a:buFont typeface="Arial" panose="020B0604020202020204" pitchFamily="34" charset="0"/>
              <a:buChar char="•"/>
            </a:pPr>
            <a:r>
              <a:rPr lang="en-US" sz="1050" dirty="0">
                <a:solidFill>
                  <a:schemeClr val="bg1">
                    <a:lumMod val="65000"/>
                  </a:schemeClr>
                </a:solidFill>
              </a:rPr>
              <a:t>1868r0 Redundant-transmission-over-ML-for-low-latency-traffic	Xiangxin Gu</a:t>
            </a:r>
          </a:p>
          <a:p>
            <a:pPr lvl="1">
              <a:buFont typeface="Arial" panose="020B0604020202020204" pitchFamily="34" charset="0"/>
              <a:buChar char="•"/>
            </a:pPr>
            <a:r>
              <a:rPr lang="en-US" sz="1050" dirty="0">
                <a:solidFill>
                  <a:schemeClr val="bg1">
                    <a:lumMod val="65000"/>
                  </a:schemeClr>
                </a:solidFill>
              </a:rPr>
              <a:t>1852r1 Overlaid UL transmissions enabling low latency for emergency use cases	Dennis Sundman</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a:t>: None.</a:t>
            </a:r>
            <a:endParaRPr lang="en-GB" sz="1200" dirty="0"/>
          </a:p>
          <a:p>
            <a:pPr lvl="0">
              <a:buFont typeface="Arial" panose="020B0604020202020204" pitchFamily="34" charset="0"/>
              <a:buChar char="•"/>
            </a:pPr>
            <a:r>
              <a:rPr lang="en-GB" sz="1200" dirty="0"/>
              <a:t>Recess</a:t>
            </a:r>
            <a:endParaRPr lang="en-US" sz="1200" dirty="0"/>
          </a:p>
          <a:p>
            <a:endParaRPr lang="en-US"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2035r0</a:t>
            </a:r>
            <a:r>
              <a:rPr lang="en-GB" sz="1200" dirty="0">
                <a:solidFill>
                  <a:srgbClr val="00B050"/>
                </a:solidFill>
              </a:rPr>
              <a:t> CR-d1-0-txvector-rxvector-parameters			Bo Sun		[67C-cont]</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0023r2</a:t>
            </a:r>
            <a:r>
              <a:rPr lang="en-GB" sz="1200" dirty="0">
                <a:solidFill>
                  <a:srgbClr val="00B050"/>
                </a:solidFill>
              </a:rPr>
              <a:t> Large Bandwidth Support				Wook Bong Lee	[3C]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0066r0</a:t>
            </a:r>
            <a:r>
              <a:rPr lang="en-GB" sz="1200" dirty="0">
                <a:solidFill>
                  <a:srgbClr val="00B050"/>
                </a:solidFill>
              </a:rPr>
              <a:t> CIDs in EHT PHY Introduction			Kanke Wu		[4C]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1228r0</a:t>
            </a:r>
            <a:r>
              <a:rPr lang="en-GB" sz="1200" dirty="0">
                <a:solidFill>
                  <a:srgbClr val="00B050"/>
                </a:solidFill>
              </a:rPr>
              <a:t> CR on EHT PHY Introduction-NDP related CIDs	Kanke Wu		[7C]</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0062r0</a:t>
            </a:r>
            <a:r>
              <a:rPr lang="en-GB" sz="1200" dirty="0">
                <a:solidFill>
                  <a:srgbClr val="00B050"/>
                </a:solidFill>
              </a:rPr>
              <a:t> CR for Nominal Packet Padding Values - Part 1	</a:t>
            </a:r>
            <a:r>
              <a:rPr lang="en-GB" sz="1200" dirty="0" err="1">
                <a:solidFill>
                  <a:srgbClr val="00B050"/>
                </a:solidFill>
              </a:rPr>
              <a:t>Mengshi</a:t>
            </a:r>
            <a:r>
              <a:rPr lang="en-GB" sz="1200" dirty="0">
                <a:solidFill>
                  <a:srgbClr val="00B050"/>
                </a:solidFill>
              </a:rPr>
              <a:t> Hu		[10C]</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0063r0</a:t>
            </a:r>
            <a:r>
              <a:rPr lang="en-GB" sz="1200" dirty="0">
                <a:solidFill>
                  <a:srgbClr val="00B050"/>
                </a:solidFill>
              </a:rPr>
              <a:t> CR for EHT PPE Thresholds Field			</a:t>
            </a:r>
            <a:r>
              <a:rPr lang="en-GB" sz="1200" dirty="0" err="1">
                <a:solidFill>
                  <a:srgbClr val="00B050"/>
                </a:solidFill>
              </a:rPr>
              <a:t>Mengshi</a:t>
            </a:r>
            <a:r>
              <a:rPr lang="en-GB" sz="1200" dirty="0">
                <a:solidFill>
                  <a:srgbClr val="00B050"/>
                </a:solidFill>
              </a:rPr>
              <a:t> Hu		[6C]</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1165r0</a:t>
            </a:r>
            <a:r>
              <a:rPr lang="en-GB" sz="1200" dirty="0">
                <a:solidFill>
                  <a:schemeClr val="bg1">
                    <a:lumMod val="65000"/>
                  </a:schemeClr>
                </a:solidFill>
              </a:rPr>
              <a:t> CC36 Comment Resolution on U-SIG Part 3		Alice Chen		[16C]</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0078r0</a:t>
            </a:r>
            <a:r>
              <a:rPr lang="en-GB" sz="1200" dirty="0">
                <a:solidFill>
                  <a:schemeClr val="bg1">
                    <a:lumMod val="65000"/>
                  </a:schemeClr>
                </a:solidFill>
              </a:rPr>
              <a:t> CC36 Comment Resolution on U-SIG Part 5		Alice Chen		[16C]</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2003r0</a:t>
            </a:r>
            <a:r>
              <a:rPr lang="en-GB" sz="1200" dirty="0">
                <a:solidFill>
                  <a:schemeClr val="bg1">
                    <a:lumMod val="65000"/>
                  </a:schemeClr>
                </a:solidFill>
              </a:rPr>
              <a:t> CC36 Comment Resolutions for CID 4985		Myeongjin Kim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1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strike="sngStrike" dirty="0">
                <a:solidFill>
                  <a:srgbClr val="FF0000"/>
                </a:solidFill>
                <a:hlinkClick r:id="rId2">
                  <a:extLst>
                    <a:ext uri="{A12FA001-AC4F-418D-AE19-62706E023703}">
                      <ahyp:hlinkClr xmlns:ahyp="http://schemas.microsoft.com/office/drawing/2018/hyperlinkcolor" val="tx"/>
                    </a:ext>
                  </a:extLst>
                </a:hlinkClick>
              </a:rPr>
              <a:t>1210r2</a:t>
            </a:r>
            <a:r>
              <a:rPr lang="en-GB" sz="1200" strike="sngStrike" dirty="0">
                <a:solidFill>
                  <a:srgbClr val="FF0000"/>
                </a:solidFill>
              </a:rPr>
              <a:t> TGbe CC36 CR Mobile AP MLO Part1  		Kaiying Lu             </a:t>
            </a:r>
            <a:r>
              <a:rPr lang="en-US" sz="1200" strike="sngStrike" dirty="0">
                <a:solidFill>
                  <a:srgbClr val="FF0000"/>
                </a:solidFill>
              </a:rPr>
              <a:t>[14C  SP-10’]</a:t>
            </a:r>
            <a:endParaRPr lang="en-GB" sz="1200" strike="sngStrike" dirty="0">
              <a:solidFill>
                <a:srgbClr val="FF0000"/>
              </a:solidFill>
            </a:endParaRP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1786r3</a:t>
            </a:r>
            <a:r>
              <a:rPr lang="en-GB" sz="1200" dirty="0">
                <a:solidFill>
                  <a:srgbClr val="00B050"/>
                </a:solidFill>
              </a:rPr>
              <a:t> TGbe CC36 CR Mobile AP MLO Part2  		Kaiying Lu	        </a:t>
            </a:r>
            <a:r>
              <a:rPr lang="en-US" sz="1200" dirty="0">
                <a:solidFill>
                  <a:srgbClr val="00B050"/>
                </a:solidFill>
              </a:rPr>
              <a:t>[21C  SP-10’]</a:t>
            </a:r>
          </a:p>
          <a:p>
            <a:pPr lvl="1">
              <a:buFont typeface="Arial" panose="020B0604020202020204" pitchFamily="34" charset="0"/>
              <a:buChar char="•"/>
            </a:pPr>
            <a:r>
              <a:rPr lang="nn-NO" sz="1200" dirty="0">
                <a:solidFill>
                  <a:srgbClr val="00B050"/>
                </a:solidFill>
                <a:hlinkClick r:id="rId4">
                  <a:extLst>
                    <a:ext uri="{A12FA001-AC4F-418D-AE19-62706E023703}">
                      <ahyp:hlinkClr xmlns:ahyp="http://schemas.microsoft.com/office/drawing/2018/hyperlinkcolor" val="tx"/>
                    </a:ext>
                  </a:extLst>
                </a:hlinkClick>
              </a:rPr>
              <a:t>1685r7</a:t>
            </a:r>
            <a:r>
              <a:rPr lang="nn-NO" sz="1200" dirty="0">
                <a:solidFill>
                  <a:srgbClr val="00B050"/>
                </a:solidFill>
              </a:rPr>
              <a:t> CC36 CR for AAR					Ming Gan	        </a:t>
            </a:r>
            <a:r>
              <a:rPr lang="en-US" sz="1200" dirty="0">
                <a:solidFill>
                  <a:srgbClr val="00B050"/>
                </a:solidFill>
              </a:rPr>
              <a:t>[15C  SP-10’]</a:t>
            </a:r>
          </a:p>
          <a:p>
            <a:pPr lvl="1">
              <a:buFont typeface="Arial" panose="020B0604020202020204" pitchFamily="34" charset="0"/>
              <a:buChar char="•"/>
            </a:pPr>
            <a:r>
              <a:rPr lang="nn-NO" sz="1200" dirty="0">
                <a:solidFill>
                  <a:srgbClr val="00B050"/>
                </a:solidFill>
                <a:hlinkClick r:id="rId5">
                  <a:extLst>
                    <a:ext uri="{A12FA001-AC4F-418D-AE19-62706E023703}">
                      <ahyp:hlinkClr xmlns:ahyp="http://schemas.microsoft.com/office/drawing/2018/hyperlinkcolor" val="tx"/>
                    </a:ext>
                  </a:extLst>
                </a:hlinkClick>
              </a:rPr>
              <a:t>1802r7</a:t>
            </a:r>
            <a:r>
              <a:rPr lang="nn-NO" sz="1200" dirty="0">
                <a:solidFill>
                  <a:srgbClr val="00B050"/>
                </a:solidFill>
              </a:rPr>
              <a:t> CC36-CRs-restricted-TWT-additional-rules		Chunyu Hu 	        </a:t>
            </a:r>
            <a:r>
              <a:rPr lang="en-US" sz="1200" dirty="0">
                <a:solidFill>
                  <a:srgbClr val="00B050"/>
                </a:solidFill>
              </a:rPr>
              <a:t>[15C  SP-5’]</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2009r0</a:t>
            </a:r>
            <a:r>
              <a:rPr lang="en-GB" sz="1200" dirty="0">
                <a:solidFill>
                  <a:srgbClr val="00B050"/>
                </a:solidFill>
              </a:rPr>
              <a:t> CR for 3.2						Po-Kai Huang         </a:t>
            </a:r>
            <a:r>
              <a:rPr lang="en-US" sz="1200" dirty="0">
                <a:solidFill>
                  <a:srgbClr val="00B050"/>
                </a:solidFill>
              </a:rPr>
              <a:t>[14C  20’]</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1980r0</a:t>
            </a:r>
            <a:r>
              <a:rPr lang="en-GB" sz="1200" dirty="0">
                <a:solidFill>
                  <a:srgbClr val="00B050"/>
                </a:solidFill>
              </a:rPr>
              <a:t> CR for critical update					Ming Gan	        </a:t>
            </a:r>
            <a:r>
              <a:rPr lang="en-US" sz="1200" dirty="0">
                <a:solidFill>
                  <a:srgbClr val="00B050"/>
                </a:solidFill>
              </a:rPr>
              <a:t>[26C  30’]</a:t>
            </a:r>
            <a:endParaRPr lang="en-GB" sz="1200" dirty="0">
              <a:solidFill>
                <a:srgbClr val="00B050"/>
              </a:solidFill>
            </a:endParaRP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1706r1</a:t>
            </a:r>
            <a:r>
              <a:rPr lang="en-GB" sz="1200" dirty="0">
                <a:solidFill>
                  <a:schemeClr val="bg1">
                    <a:lumMod val="65000"/>
                  </a:schemeClr>
                </a:solidFill>
              </a:rPr>
              <a:t> CR for CIDs related to EMLSR Beacon Tx and Rx	Gaurang Naik	        </a:t>
            </a:r>
            <a:r>
              <a:rPr lang="en-US" sz="1200" dirty="0">
                <a:solidFill>
                  <a:schemeClr val="bg1">
                    <a:lumMod val="65000"/>
                  </a:schemeClr>
                </a:solidFill>
              </a:rPr>
              <a:t>[3C  10’]</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1681r2</a:t>
            </a:r>
            <a:r>
              <a:rPr lang="en-GB" sz="1200" dirty="0">
                <a:solidFill>
                  <a:schemeClr val="bg1">
                    <a:lumMod val="65000"/>
                  </a:schemeClr>
                </a:solidFill>
              </a:rPr>
              <a:t> Resolutions for CIDs related to Annex B		Rajat Pushkarna     </a:t>
            </a:r>
            <a:r>
              <a:rPr lang="en-US" sz="1200" dirty="0">
                <a:solidFill>
                  <a:schemeClr val="bg1">
                    <a:lumMod val="65000"/>
                  </a:schemeClr>
                </a:solidFill>
              </a:rPr>
              <a:t>[6C  SP-10’]</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1770r1</a:t>
            </a:r>
            <a:r>
              <a:rPr lang="en-GB" sz="1200" dirty="0">
                <a:solidFill>
                  <a:schemeClr val="bg1">
                    <a:lumMod val="65000"/>
                  </a:schemeClr>
                </a:solidFill>
              </a:rPr>
              <a:t> CC36 CR for CID 5919					Po-Kai Huang	        </a:t>
            </a:r>
            <a:r>
              <a:rPr lang="en-US" sz="1200" dirty="0">
                <a:solidFill>
                  <a:schemeClr val="bg1">
                    <a:lumMod val="65000"/>
                  </a:schemeClr>
                </a:solidFill>
              </a:rPr>
              <a:t>[1C     10’]</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1761r0</a:t>
            </a:r>
            <a:r>
              <a:rPr lang="en-GB" sz="1200" dirty="0">
                <a:solidFill>
                  <a:schemeClr val="bg1">
                    <a:lumMod val="65000"/>
                  </a:schemeClr>
                </a:solidFill>
              </a:rPr>
              <a:t> CR for A-MPDU in EHT PPDU			</a:t>
            </a:r>
            <a:r>
              <a:rPr lang="en-GB" sz="1200" dirty="0" err="1">
                <a:solidFill>
                  <a:schemeClr val="bg1">
                    <a:lumMod val="65000"/>
                  </a:schemeClr>
                </a:solidFill>
              </a:rPr>
              <a:t>SunHee</a:t>
            </a:r>
            <a:r>
              <a:rPr lang="en-GB" sz="1200" dirty="0">
                <a:solidFill>
                  <a:schemeClr val="bg1">
                    <a:lumMod val="65000"/>
                  </a:schemeClr>
                </a:solidFill>
              </a:rPr>
              <a:t> </a:t>
            </a:r>
            <a:r>
              <a:rPr lang="en-GB" sz="1200" dirty="0" err="1">
                <a:solidFill>
                  <a:schemeClr val="bg1">
                    <a:lumMod val="65000"/>
                  </a:schemeClr>
                </a:solidFill>
              </a:rPr>
              <a:t>Baek</a:t>
            </a:r>
            <a:r>
              <a:rPr lang="en-GB" sz="1200" dirty="0">
                <a:solidFill>
                  <a:schemeClr val="bg1">
                    <a:lumMod val="65000"/>
                  </a:schemeClr>
                </a:solidFill>
              </a:rPr>
              <a:t>	        </a:t>
            </a:r>
            <a:r>
              <a:rPr lang="en-US" sz="1200" dirty="0">
                <a:solidFill>
                  <a:schemeClr val="bg1">
                    <a:lumMod val="65000"/>
                  </a:schemeClr>
                </a:solidFill>
              </a:rPr>
              <a:t>[1C     10’]</a:t>
            </a:r>
          </a:p>
          <a:p>
            <a:pPr lvl="1">
              <a:buFont typeface="Arial" panose="020B0604020202020204" pitchFamily="34" charset="0"/>
              <a:buChar char="•"/>
            </a:pPr>
            <a:r>
              <a:rPr lang="en-GB" sz="1200" dirty="0">
                <a:solidFill>
                  <a:schemeClr val="bg1">
                    <a:lumMod val="65000"/>
                  </a:schemeClr>
                </a:solidFill>
                <a:hlinkClick r:id="rId12">
                  <a:extLst>
                    <a:ext uri="{A12FA001-AC4F-418D-AE19-62706E023703}">
                      <ahyp:hlinkClr xmlns:ahyp="http://schemas.microsoft.com/office/drawing/2018/hyperlinkcolor" val="tx"/>
                    </a:ext>
                  </a:extLst>
                </a:hlinkClick>
              </a:rPr>
              <a:t>1271r0</a:t>
            </a:r>
            <a:r>
              <a:rPr lang="en-GB" sz="1200" dirty="0">
                <a:solidFill>
                  <a:schemeClr val="bg1">
                    <a:lumMod val="65000"/>
                  </a:schemeClr>
                </a:solidFill>
              </a:rPr>
              <a:t> CR on FT Action Frame				Guogang Huang      </a:t>
            </a:r>
            <a:r>
              <a:rPr lang="en-US" sz="1200" dirty="0">
                <a:solidFill>
                  <a:schemeClr val="bg1">
                    <a:lumMod val="65000"/>
                  </a:schemeClr>
                </a:solidFill>
              </a:rPr>
              <a:t>[1C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2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US" sz="1400" dirty="0"/>
              <a:t>Announcements:</a:t>
            </a:r>
          </a:p>
          <a:p>
            <a:pPr>
              <a:buFont typeface="Arial" panose="020B0604020202020204" pitchFamily="34" charset="0"/>
              <a:buChar char="•"/>
            </a:pPr>
            <a:r>
              <a:rPr lang="en-US" sz="1400" dirty="0"/>
              <a:t>TGbe Editor Status Report:</a:t>
            </a:r>
            <a:endParaRPr lang="en-US" sz="1400" b="0" dirty="0">
              <a:solidFill>
                <a:srgbClr val="00B050"/>
              </a:solidFill>
            </a:endParaRPr>
          </a:p>
          <a:p>
            <a:pPr>
              <a:buFont typeface="Arial" panose="020B0604020202020204" pitchFamily="34" charset="0"/>
              <a:buChar char="•"/>
            </a:pPr>
            <a:r>
              <a:rPr lang="en-GB" sz="1400" dirty="0"/>
              <a:t>CR Submissions:</a:t>
            </a:r>
          </a:p>
          <a:p>
            <a:pPr lvl="1">
              <a:buFont typeface="Arial" panose="020B0604020202020204" pitchFamily="34" charset="0"/>
              <a:buChar char="•"/>
            </a:pPr>
            <a:r>
              <a:rPr lang="en-GB" sz="1200" dirty="0">
                <a:hlinkClick r:id="rId2"/>
              </a:rPr>
              <a:t>2014r0</a:t>
            </a:r>
            <a:r>
              <a:rPr lang="en-GB" sz="1200" dirty="0"/>
              <a:t> cr-for-35.5.3_part3					</a:t>
            </a:r>
            <a:r>
              <a:rPr lang="en-GB" sz="1200" dirty="0" err="1"/>
              <a:t>Jinyoung</a:t>
            </a:r>
            <a:r>
              <a:rPr lang="en-GB" sz="1200" dirty="0"/>
              <a:t> Chun	        	        [SP 11C]</a:t>
            </a:r>
          </a:p>
          <a:p>
            <a:pPr lvl="1">
              <a:buFont typeface="Arial" panose="020B0604020202020204" pitchFamily="34" charset="0"/>
              <a:buChar char="•"/>
            </a:pPr>
            <a:r>
              <a:rPr lang="fr-FR" sz="1200" dirty="0">
                <a:hlinkClick r:id="rId3"/>
              </a:rPr>
              <a:t>1601r3</a:t>
            </a:r>
            <a:r>
              <a:rPr lang="fr-FR" sz="1200" dirty="0"/>
              <a:t> Comment </a:t>
            </a:r>
            <a:r>
              <a:rPr lang="fr-FR" sz="1200" dirty="0" err="1"/>
              <a:t>resolution</a:t>
            </a:r>
            <a:r>
              <a:rPr lang="fr-FR" sz="1200" dirty="0"/>
              <a:t> </a:t>
            </a:r>
            <a:r>
              <a:rPr lang="fr-FR" sz="1200" dirty="0" err="1"/>
              <a:t>subclause</a:t>
            </a:r>
            <a:r>
              <a:rPr lang="fr-FR" sz="1200" dirty="0"/>
              <a:t> 35.3.7.2		Liwen Chu    		                    [22C]</a:t>
            </a:r>
            <a:endParaRPr lang="en-GB" sz="1200" dirty="0"/>
          </a:p>
          <a:p>
            <a:pPr>
              <a:buFont typeface="Arial" panose="020B0604020202020204" pitchFamily="34" charset="0"/>
              <a:buChar char="•"/>
            </a:pPr>
            <a:r>
              <a:rPr lang="en-GB" sz="1400" dirty="0">
                <a:solidFill>
                  <a:schemeClr val="tx1"/>
                </a:solidFill>
              </a:rPr>
              <a:t>Motions (after one hour):</a:t>
            </a:r>
            <a:endParaRPr lang="en-GB" sz="1400" b="0" dirty="0">
              <a:solidFill>
                <a:schemeClr val="tx1"/>
              </a:solidFill>
            </a:endParaRPr>
          </a:p>
          <a:p>
            <a:pPr lvl="0">
              <a:buFont typeface="Arial" panose="020B0604020202020204" pitchFamily="34" charset="0"/>
              <a:buChar char="•"/>
            </a:pPr>
            <a:r>
              <a:rPr lang="en-GB" sz="1400" dirty="0"/>
              <a:t>Joint/MAC Submissions:</a:t>
            </a:r>
          </a:p>
          <a:p>
            <a:pPr lvl="1">
              <a:buFont typeface="Arial" panose="020B0604020202020204" pitchFamily="34" charset="0"/>
              <a:buChar char="•"/>
            </a:pPr>
            <a:r>
              <a:rPr lang="en-US" sz="1200" dirty="0"/>
              <a:t>1868r0 Redundant-transmission-over-ML-for-low-latency-traffic			Xiangxin Gu</a:t>
            </a:r>
          </a:p>
          <a:p>
            <a:pPr lvl="1">
              <a:buFont typeface="Arial" panose="020B0604020202020204" pitchFamily="34" charset="0"/>
              <a:buChar char="•"/>
            </a:pPr>
            <a:r>
              <a:rPr lang="en-US" sz="1200" dirty="0"/>
              <a:t>1852r1 Overlaid UL transmissions enabling low latency for emergency use cases	Dennis Sundman</a:t>
            </a:r>
            <a:endParaRPr lang="en-GB" sz="12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January 802.11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January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84865</TotalTime>
  <Words>3306</Words>
  <Application>Microsoft Office PowerPoint</Application>
  <PresentationFormat>On-screen Show (4:3)</PresentationFormat>
  <Paragraphs>356</Paragraphs>
  <Slides>25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Arial</vt:lpstr>
      <vt:lpstr>Arial Black</vt:lpstr>
      <vt:lpstr>Calibri</vt:lpstr>
      <vt:lpstr>Monotype Sorts</vt:lpstr>
      <vt:lpstr>Times New Roman</vt:lpstr>
      <vt:lpstr>Wingdings</vt:lpstr>
      <vt:lpstr>Office Theme</vt:lpstr>
      <vt:lpstr>Document</vt:lpstr>
      <vt:lpstr>TGbe January 2022 Meeting Agenda</vt:lpstr>
      <vt:lpstr>IEEE 802.11 TGbe: Enhancements for Extremely High Throughput (EHT) WLAN Task Group</vt:lpstr>
      <vt:lpstr>Registration for the January 802.11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2022-01-20T20:00:15Z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