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33" r:id="rId4"/>
    <p:sldId id="258" r:id="rId5"/>
    <p:sldId id="260" r:id="rId6"/>
    <p:sldId id="328" r:id="rId7"/>
    <p:sldId id="261" r:id="rId8"/>
    <p:sldId id="263" r:id="rId9"/>
    <p:sldId id="264" r:id="rId10"/>
    <p:sldId id="265" r:id="rId11"/>
    <p:sldId id="266" r:id="rId12"/>
    <p:sldId id="270" r:id="rId13"/>
    <p:sldId id="330" r:id="rId14"/>
    <p:sldId id="331" r:id="rId15"/>
    <p:sldId id="332" r:id="rId16"/>
    <p:sldId id="267" r:id="rId17"/>
    <p:sldId id="299" r:id="rId18"/>
    <p:sldId id="334" r:id="rId19"/>
    <p:sldId id="335" r:id="rId20"/>
    <p:sldId id="336" r:id="rId21"/>
    <p:sldId id="337" r:id="rId22"/>
    <p:sldId id="338" r:id="rId23"/>
    <p:sldId id="339"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8AA7F5-44CD-44C9-AA16-861FEEE7D4F0}" v="42" dt="2022-01-18T19:47:44.7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18T19:48:02.839" v="720"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18T19:26:56.447" v="515"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18T19:26:56.447" v="515"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18T19:26:42.363" v="509" actId="13926"/>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18T19:26:23.819" v="508"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8T19:47:33.845" v="718" actId="20577"/>
        <pc:sldMkLst>
          <pc:docMk/>
          <pc:sldMk cId="3857707522" sldId="336"/>
        </pc:sldMkLst>
        <pc:spChg chg="mod">
          <ac:chgData name="Alfred Asterjadhi" userId="39de57b9-85c0-4fd1-aaac-8ca2b6560ad0" providerId="ADAL" clId="{958AA7F5-44CD-44C9-AA16-861FEEE7D4F0}" dt="2022-01-18T19:47:33.845" v="718"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18T19:29:02.170" v="534" actId="3626"/>
        <pc:sldMkLst>
          <pc:docMk/>
          <pc:sldMk cId="758807830" sldId="337"/>
        </pc:sldMkLst>
        <pc:spChg chg="mod">
          <ac:chgData name="Alfred Asterjadhi" userId="39de57b9-85c0-4fd1-aaac-8ca2b6560ad0" providerId="ADAL" clId="{958AA7F5-44CD-44C9-AA16-861FEEE7D4F0}" dt="2022-01-18T19:29:02.170" v="534" actId="3626"/>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18T19:44:44.374" v="689" actId="6549"/>
        <pc:sldMkLst>
          <pc:docMk/>
          <pc:sldMk cId="1452931425" sldId="338"/>
        </pc:sldMkLst>
        <pc:spChg chg="mod">
          <ac:chgData name="Alfred Asterjadhi" userId="39de57b9-85c0-4fd1-aaac-8ca2b6560ad0" providerId="ADAL" clId="{958AA7F5-44CD-44C9-AA16-861FEEE7D4F0}" dt="2022-01-18T19:44:44.374" v="689" actId="6549"/>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MasterChg chg="modSp mod">
        <pc:chgData name="Alfred Asterjadhi" userId="39de57b9-85c0-4fd1-aaac-8ca2b6560ad0" providerId="ADAL" clId="{958AA7F5-44CD-44C9-AA16-861FEEE7D4F0}" dt="2022-01-18T19:48:02.839" v="720" actId="20577"/>
        <pc:sldMasterMkLst>
          <pc:docMk/>
          <pc:sldMasterMk cId="0" sldId="2147483648"/>
        </pc:sldMasterMkLst>
        <pc:spChg chg="mod">
          <ac:chgData name="Alfred Asterjadhi" userId="39de57b9-85c0-4fd1-aaac-8ca2b6560ad0" providerId="ADAL" clId="{958AA7F5-44CD-44C9-AA16-861FEEE7D4F0}" dt="2022-01-18T19:48:02.839" v="720"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802.11-21/1971r2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1165-00-00be-cc36-comment-resolution-on-u-sig-part-3.docx" TargetMode="External"/><Relationship Id="rId3" Type="http://schemas.openxmlformats.org/officeDocument/2006/relationships/hyperlink" Target="https://mentor.ieee.org/802.11/dcn/22/11-22-0023-02-00be-large-bandwidth-support.docx" TargetMode="External"/><Relationship Id="rId7" Type="http://schemas.openxmlformats.org/officeDocument/2006/relationships/hyperlink" Target="https://mentor.ieee.org/802.11/dcn/22/11-22-0063-00-00be-cc36-cr-for-eht-ppe-thresholds-field.docx" TargetMode="External"/><Relationship Id="rId2" Type="http://schemas.openxmlformats.org/officeDocument/2006/relationships/hyperlink" Target="https://mentor.ieee.org/802.11/dcn/21/11-21-2035-00-00be-cr-d1-0-txvector-rxvector-parameter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62-00-00be-cc36-cr-for-nominal-packet-padding-values-part-1.docx" TargetMode="External"/><Relationship Id="rId5" Type="http://schemas.openxmlformats.org/officeDocument/2006/relationships/hyperlink" Target="https://mentor.ieee.org/802.11/dcn/21/11-21-1228-00-00be-cc36-cr-on-eht-phy-introduction-ndp-related-cids.docx" TargetMode="External"/><Relationship Id="rId10" Type="http://schemas.openxmlformats.org/officeDocument/2006/relationships/hyperlink" Target="https://mentor.ieee.org/802.11/dcn/21/11-21-2003-00-00be-cc36-comment-resolutions-for-cid-4985.doc" TargetMode="External"/><Relationship Id="rId4" Type="http://schemas.openxmlformats.org/officeDocument/2006/relationships/hyperlink" Target="https://mentor.ieee.org/802.11/dcn/22/11-22-0066-00-00be-cids-in-eht-phy-introduction-cc36-cr.docx" TargetMode="External"/><Relationship Id="rId9" Type="http://schemas.openxmlformats.org/officeDocument/2006/relationships/hyperlink" Target="https://mentor.ieee.org/802.11/dcn/22/11-22-0078-00-00be-cc36-comment-resolution-on-u-sig-part-5.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1681-02-00be-resolutions-for-cids-related-to-annex-b.docx" TargetMode="External"/><Relationship Id="rId3" Type="http://schemas.openxmlformats.org/officeDocument/2006/relationships/hyperlink" Target="https://mentor.ieee.org/802.11/dcn/21/11-21-1929-03-00be-cc36-cr-for-some-cids-for-35-7-4-1-rtwt-channel-access.docx" TargetMode="External"/><Relationship Id="rId7" Type="http://schemas.openxmlformats.org/officeDocument/2006/relationships/hyperlink" Target="https://mentor.ieee.org/802.11/dcn/21/11-21-1706-01-00be-cr-for-cids-related-to-emlsr-beacon-transmission-and-reception.docx" TargetMode="External"/><Relationship Id="rId2" Type="http://schemas.openxmlformats.org/officeDocument/2006/relationships/hyperlink" Target="https://mentor.ieee.org/802.11/dcn/21/11-21-1918-02-00be-resolution-to-cc36-cid-4305.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2009-00-00be-cr-for-3-2.docx" TargetMode="External"/><Relationship Id="rId11" Type="http://schemas.openxmlformats.org/officeDocument/2006/relationships/hyperlink" Target="https://mentor.ieee.org/802.11/dcn/21/11-21-1271-00-00be-cc36-cr-on-ft-action-frame.doc" TargetMode="External"/><Relationship Id="rId5" Type="http://schemas.openxmlformats.org/officeDocument/2006/relationships/hyperlink" Target="https://mentor.ieee.org/802.11/dcn/21/11-21-1911-01-00be-cc36-cr-realted-to-nsep-qmf.docx" TargetMode="External"/><Relationship Id="rId10" Type="http://schemas.openxmlformats.org/officeDocument/2006/relationships/hyperlink" Target="https://mentor.ieee.org/802.11/dcn/21/11-21-1761-00-00be-cr-for-a-mpdu-in-eht-ppdu.docx" TargetMode="External"/><Relationship Id="rId4" Type="http://schemas.openxmlformats.org/officeDocument/2006/relationships/hyperlink" Target="https://mentor.ieee.org/802.11/dcn/21/11-21-1930-00-00be-cc36-cr-for-some-cids-for-35-7-4-2-rtwt-quiet-interval.docx" TargetMode="External"/><Relationship Id="rId9" Type="http://schemas.openxmlformats.org/officeDocument/2006/relationships/hyperlink" Target="https://mentor.ieee.org/802.11/dcn/21/11-21-1770-01-00be-cc36-cr-for-cid-5919.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2019-03-00be-cc36-cr-for-cid-5675-7793.docx" TargetMode="External"/><Relationship Id="rId7" Type="http://schemas.openxmlformats.org/officeDocument/2006/relationships/hyperlink" Target="https://mentor.ieee.org/802.11/dcn/21/11-21-1601-03-00be-cc36-comment-resolution-subclause-35-3-7-2.docx" TargetMode="External"/><Relationship Id="rId2" Type="http://schemas.openxmlformats.org/officeDocument/2006/relationships/hyperlink" Target="https://mentor.ieee.org/802.11/dcn/20/11-20-0984-11-00be-tgbe-teleconference-guidelin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982-55-00be-tgbe-motions-list-for-teleconferences-part-2.pptx" TargetMode="External"/><Relationship Id="rId5" Type="http://schemas.openxmlformats.org/officeDocument/2006/relationships/hyperlink" Target="https://mentor.ieee.org/802.11/dcn/21/11-21-2014-00-00be-cr-for-35-5-3-part3.docx" TargetMode="External"/><Relationship Id="rId4" Type="http://schemas.openxmlformats.org/officeDocument/2006/relationships/hyperlink" Target="https://mentor.ieee.org/802.11/dcn/21/11-21-2012-01-00be-cr-for-35-5-3-part1.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1/11-21-1165-00-00be-cc36-comment-resolution-on-u-sig-part-3.docx" TargetMode="External"/><Relationship Id="rId3" Type="http://schemas.openxmlformats.org/officeDocument/2006/relationships/hyperlink" Target="https://mentor.ieee.org/802.11/dcn/22/11-22-0023-02-00be-large-bandwidth-support.docx" TargetMode="External"/><Relationship Id="rId7" Type="http://schemas.openxmlformats.org/officeDocument/2006/relationships/hyperlink" Target="https://mentor.ieee.org/802.11/dcn/22/11-22-0063-00-00be-cc36-cr-for-eht-ppe-thresholds-field.docx" TargetMode="External"/><Relationship Id="rId2" Type="http://schemas.openxmlformats.org/officeDocument/2006/relationships/hyperlink" Target="https://mentor.ieee.org/802.11/dcn/21/11-21-2035-00-00be-cr-d1-0-txvector-rxvector-parameter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62-00-00be-cc36-cr-for-nominal-packet-padding-values-part-1.docx" TargetMode="External"/><Relationship Id="rId5" Type="http://schemas.openxmlformats.org/officeDocument/2006/relationships/hyperlink" Target="https://mentor.ieee.org/802.11/dcn/21/11-21-1228-00-00be-cc36-cr-on-eht-phy-introduction-ndp-related-cids.docx" TargetMode="External"/><Relationship Id="rId10" Type="http://schemas.openxmlformats.org/officeDocument/2006/relationships/hyperlink" Target="https://mentor.ieee.org/802.11/dcn/21/11-21-2003-00-00be-cc36-comment-resolutions-for-cid-4985.doc" TargetMode="External"/><Relationship Id="rId4" Type="http://schemas.openxmlformats.org/officeDocument/2006/relationships/hyperlink" Target="https://mentor.ieee.org/802.11/dcn/22/11-22-0066-00-00be-cids-in-eht-phy-introduction-cc36-cr.docx" TargetMode="External"/><Relationship Id="rId9" Type="http://schemas.openxmlformats.org/officeDocument/2006/relationships/hyperlink" Target="https://mentor.ieee.org/802.11/dcn/22/11-22-0078-00-00be-cc36-comment-resolution-on-u-sig-part-5.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1681-02-00be-resolutions-for-cids-related-to-annex-b.docx" TargetMode="External"/><Relationship Id="rId3" Type="http://schemas.openxmlformats.org/officeDocument/2006/relationships/hyperlink" Target="https://mentor.ieee.org/802.11/dcn/21/11-21-1786-03-00be-cr-for-nstr-mobile-ap-mlo-part2.docx" TargetMode="External"/><Relationship Id="rId7" Type="http://schemas.openxmlformats.org/officeDocument/2006/relationships/hyperlink" Target="https://mentor.ieee.org/802.11/dcn/21/11-21-1706-01-00be-cr-for-cids-related-to-emlsr-beacon-transmission-and-reception.docx" TargetMode="External"/><Relationship Id="rId2" Type="http://schemas.openxmlformats.org/officeDocument/2006/relationships/hyperlink" Target="https://mentor.ieee.org/802.11/dcn/21/11-21-1210-02-00be-soft-ap-mlo-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980-00-00be-cc36-cr-for-critical-update.docx" TargetMode="External"/><Relationship Id="rId11" Type="http://schemas.openxmlformats.org/officeDocument/2006/relationships/hyperlink" Target="https://mentor.ieee.org/802.11/dcn/21/11-21-1271-00-00be-cc36-cr-on-ft-action-frame.doc" TargetMode="External"/><Relationship Id="rId5" Type="http://schemas.openxmlformats.org/officeDocument/2006/relationships/hyperlink" Target="https://mentor.ieee.org/802.11/dcn/21/11-21-2009-00-00be-cr-for-3-2.docx" TargetMode="External"/><Relationship Id="rId10" Type="http://schemas.openxmlformats.org/officeDocument/2006/relationships/hyperlink" Target="https://mentor.ieee.org/802.11/dcn/21/11-21-1761-00-00be-cr-for-a-mpdu-in-eht-ppdu.docx" TargetMode="External"/><Relationship Id="rId4" Type="http://schemas.openxmlformats.org/officeDocument/2006/relationships/hyperlink" Target="https://mentor.ieee.org/802.11/dcn/21/11-21-1685-07-00be-cc36-cr-for-aar.docx" TargetMode="External"/><Relationship Id="rId9" Type="http://schemas.openxmlformats.org/officeDocument/2006/relationships/hyperlink" Target="https://mentor.ieee.org/802.11/dcn/21/11-21-1770-01-00be-cc36-cr-for-cid-5919.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2021-12-09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TBD</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Jan 17,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Jan 19,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Jan 20,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Jan 24,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2035r0</a:t>
            </a:r>
            <a:r>
              <a:rPr lang="en-GB" sz="1200" dirty="0">
                <a:solidFill>
                  <a:srgbClr val="00B050"/>
                </a:solidFill>
              </a:rPr>
              <a:t> CR-d1-0-txvector-rxvector-parameters			Bo Sun		[67C]</a:t>
            </a:r>
          </a:p>
          <a:p>
            <a:pPr lvl="1">
              <a:buFont typeface="Arial" panose="020B0604020202020204" pitchFamily="34" charset="0"/>
              <a:buChar char="•"/>
            </a:pPr>
            <a:r>
              <a:rPr lang="en-GB" sz="1200" dirty="0">
                <a:hlinkClick r:id="rId3"/>
              </a:rPr>
              <a:t>0023r2</a:t>
            </a:r>
            <a:r>
              <a:rPr lang="en-GB" sz="1200" dirty="0"/>
              <a:t> Large Bandwidth Support				Wook Bong Lee	[3C]</a:t>
            </a:r>
          </a:p>
          <a:p>
            <a:pPr lvl="1">
              <a:buFont typeface="Arial" panose="020B0604020202020204" pitchFamily="34" charset="0"/>
              <a:buChar char="•"/>
            </a:pPr>
            <a:r>
              <a:rPr lang="en-GB" sz="1200" dirty="0">
                <a:hlinkClick r:id="rId4"/>
              </a:rPr>
              <a:t>0066r0</a:t>
            </a:r>
            <a:r>
              <a:rPr lang="en-GB" sz="1200" dirty="0"/>
              <a:t> CIDs in EHT PHY Introduction			Kanke Wu		[4C]</a:t>
            </a:r>
          </a:p>
          <a:p>
            <a:pPr lvl="1">
              <a:buFont typeface="Arial" panose="020B0604020202020204" pitchFamily="34" charset="0"/>
              <a:buChar char="•"/>
            </a:pPr>
            <a:r>
              <a:rPr lang="en-GB" sz="1200" dirty="0">
                <a:hlinkClick r:id="rId5"/>
              </a:rPr>
              <a:t>1228r0</a:t>
            </a:r>
            <a:r>
              <a:rPr lang="en-GB" sz="1200" dirty="0"/>
              <a:t> CR on EHT PHY Introduction-NDP related CIDs	Kanke Wu		[7C]</a:t>
            </a:r>
          </a:p>
          <a:p>
            <a:pPr lvl="1">
              <a:buFont typeface="Arial" panose="020B0604020202020204" pitchFamily="34" charset="0"/>
              <a:buChar char="•"/>
            </a:pPr>
            <a:r>
              <a:rPr lang="en-GB" sz="1200" dirty="0">
                <a:hlinkClick r:id="rId6"/>
              </a:rPr>
              <a:t>0062r0</a:t>
            </a:r>
            <a:r>
              <a:rPr lang="en-GB" sz="1200" dirty="0"/>
              <a:t> CR for Nominal Packet Padding Values - Part 1	</a:t>
            </a:r>
            <a:r>
              <a:rPr lang="en-GB" sz="1200" dirty="0" err="1"/>
              <a:t>Mengshi</a:t>
            </a:r>
            <a:r>
              <a:rPr lang="en-GB" sz="1200" dirty="0"/>
              <a:t> Hu		[10C]</a:t>
            </a:r>
          </a:p>
          <a:p>
            <a:pPr lvl="1">
              <a:buFont typeface="Arial" panose="020B0604020202020204" pitchFamily="34" charset="0"/>
              <a:buChar char="•"/>
            </a:pPr>
            <a:r>
              <a:rPr lang="en-GB" sz="1200" dirty="0">
                <a:hlinkClick r:id="rId7"/>
              </a:rPr>
              <a:t>0063r0</a:t>
            </a:r>
            <a:r>
              <a:rPr lang="en-GB" sz="1200" dirty="0"/>
              <a:t> CR for EHT PPE Thresholds Field			</a:t>
            </a:r>
            <a:r>
              <a:rPr lang="en-GB" sz="1200" dirty="0" err="1"/>
              <a:t>Mengshi</a:t>
            </a:r>
            <a:r>
              <a:rPr lang="en-GB" sz="1200" dirty="0"/>
              <a:t> Hu		[6C]</a:t>
            </a:r>
          </a:p>
          <a:p>
            <a:pPr lvl="1">
              <a:buFont typeface="Arial" panose="020B0604020202020204" pitchFamily="34" charset="0"/>
              <a:buChar char="•"/>
            </a:pPr>
            <a:r>
              <a:rPr lang="en-GB" sz="1200" dirty="0">
                <a:hlinkClick r:id="rId8"/>
              </a:rPr>
              <a:t>1165r0</a:t>
            </a:r>
            <a:r>
              <a:rPr lang="en-GB" sz="1200" dirty="0"/>
              <a:t> CC36 Comment Resolution on U-SIG Part 3		Alice Chen		[16C]</a:t>
            </a:r>
          </a:p>
          <a:p>
            <a:pPr lvl="1">
              <a:buFont typeface="Arial" panose="020B0604020202020204" pitchFamily="34" charset="0"/>
              <a:buChar char="•"/>
            </a:pPr>
            <a:r>
              <a:rPr lang="en-GB" sz="1200" dirty="0">
                <a:hlinkClick r:id="rId9"/>
              </a:rPr>
              <a:t>0078r0</a:t>
            </a:r>
            <a:r>
              <a:rPr lang="en-GB" sz="1200" dirty="0"/>
              <a:t> CC36 Comment Resolution on U-SIG Part 5		Alice Chen		[16C]</a:t>
            </a:r>
          </a:p>
          <a:p>
            <a:pPr lvl="1">
              <a:buFont typeface="Arial" panose="020B0604020202020204" pitchFamily="34" charset="0"/>
              <a:buChar char="•"/>
            </a:pPr>
            <a:r>
              <a:rPr lang="en-GB" sz="1200" dirty="0">
                <a:hlinkClick r:id="rId10"/>
              </a:rPr>
              <a:t>2003r0</a:t>
            </a:r>
            <a:r>
              <a:rPr lang="en-GB" sz="1200" dirty="0"/>
              <a:t> CC36 Comment Resolutions for CID 4985		Myeongjin Kim	[1C]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1918r</a:t>
            </a:r>
            <a:r>
              <a:rPr lang="en-US" sz="1200" dirty="0">
                <a:solidFill>
                  <a:srgbClr val="00B050"/>
                </a:solidFill>
                <a:hlinkClick r:id="rId2">
                  <a:extLst>
                    <a:ext uri="{A12FA001-AC4F-418D-AE19-62706E023703}">
                      <ahyp:hlinkClr xmlns:ahyp="http://schemas.microsoft.com/office/drawing/2018/hyperlinkcolor" val="tx"/>
                    </a:ext>
                  </a:extLst>
                </a:hlinkClick>
              </a:rPr>
              <a:t>1</a:t>
            </a:r>
            <a:r>
              <a:rPr lang="en-US" sz="1200" dirty="0">
                <a:solidFill>
                  <a:srgbClr val="00B050"/>
                </a:solidFill>
              </a:rPr>
              <a:t> Resolution to CC36 CID 4305			  	Mike Montemurro  [1C     10’]</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1929r3</a:t>
            </a:r>
            <a:r>
              <a:rPr lang="en-US" sz="1200" dirty="0">
                <a:solidFill>
                  <a:srgbClr val="00B050"/>
                </a:solidFill>
              </a:rPr>
              <a:t> CR 4 some CIDs 4 35.7.4.1 </a:t>
            </a:r>
            <a:r>
              <a:rPr lang="en-US" sz="1200" dirty="0" err="1">
                <a:solidFill>
                  <a:srgbClr val="00B050"/>
                </a:solidFill>
              </a:rPr>
              <a:t>rTWT</a:t>
            </a:r>
            <a:r>
              <a:rPr lang="en-US" sz="1200" dirty="0">
                <a:solidFill>
                  <a:srgbClr val="00B050"/>
                </a:solidFill>
              </a:rPr>
              <a:t> channel access  	Chunyu Hu	        [9C    20’]</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1930r2</a:t>
            </a:r>
            <a:r>
              <a:rPr lang="en-US" sz="1200" dirty="0">
                <a:solidFill>
                  <a:srgbClr val="00B050"/>
                </a:solidFill>
              </a:rPr>
              <a:t> CR 4 some CIDs for 35.7.4.2 </a:t>
            </a:r>
            <a:r>
              <a:rPr lang="en-US" sz="1200" dirty="0" err="1">
                <a:solidFill>
                  <a:srgbClr val="00B050"/>
                </a:solidFill>
              </a:rPr>
              <a:t>rTWT</a:t>
            </a:r>
            <a:r>
              <a:rPr lang="en-US" sz="1200" dirty="0">
                <a:solidFill>
                  <a:srgbClr val="00B050"/>
                </a:solidFill>
              </a:rPr>
              <a:t> quiet interval  	Chunyu Hu	        [16C  25’]</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1911r2</a:t>
            </a:r>
            <a:r>
              <a:rPr lang="en-GB" sz="1200" dirty="0">
                <a:solidFill>
                  <a:srgbClr val="00B050"/>
                </a:solidFill>
              </a:rPr>
              <a:t> </a:t>
            </a:r>
            <a:r>
              <a:rPr lang="en-GB" sz="1200" dirty="0" err="1">
                <a:solidFill>
                  <a:srgbClr val="00B050"/>
                </a:solidFill>
              </a:rPr>
              <a:t>CR_realted</a:t>
            </a:r>
            <a:r>
              <a:rPr lang="en-GB" sz="1200" dirty="0">
                <a:solidFill>
                  <a:srgbClr val="00B050"/>
                </a:solidFill>
              </a:rPr>
              <a:t> </a:t>
            </a:r>
            <a:r>
              <a:rPr lang="en-GB" sz="1200" dirty="0" err="1">
                <a:solidFill>
                  <a:srgbClr val="00B050"/>
                </a:solidFill>
              </a:rPr>
              <a:t>to_NSEP_QMF</a:t>
            </a:r>
            <a:r>
              <a:rPr lang="en-GB" sz="1200" dirty="0">
                <a:solidFill>
                  <a:srgbClr val="00B050"/>
                </a:solidFill>
              </a:rPr>
              <a:t>				Subir Das	        </a:t>
            </a:r>
            <a:r>
              <a:rPr lang="en-US" sz="1200" dirty="0">
                <a:solidFill>
                  <a:srgbClr val="00B050"/>
                </a:solidFill>
              </a:rPr>
              <a:t>[14C  20’]</a:t>
            </a:r>
          </a:p>
          <a:p>
            <a:pPr lvl="1">
              <a:buFont typeface="Arial" panose="020B0604020202020204" pitchFamily="34" charset="0"/>
              <a:buChar char="•"/>
            </a:pPr>
            <a:r>
              <a:rPr lang="en-GB" sz="1200" dirty="0">
                <a:hlinkClick r:id="rId6"/>
              </a:rPr>
              <a:t>2009r0</a:t>
            </a:r>
            <a:r>
              <a:rPr lang="en-GB" sz="1200" dirty="0"/>
              <a:t> CR for 3.2						Po-Kai Huang         </a:t>
            </a:r>
            <a:r>
              <a:rPr lang="en-US" sz="1200" dirty="0"/>
              <a:t>[14C  20’]</a:t>
            </a:r>
            <a:r>
              <a:rPr lang="en-GB" sz="1200" dirty="0"/>
              <a:t>      </a:t>
            </a:r>
          </a:p>
          <a:p>
            <a:pPr lvl="1">
              <a:buFont typeface="Arial" panose="020B0604020202020204" pitchFamily="34" charset="0"/>
              <a:buChar char="•"/>
            </a:pPr>
            <a:r>
              <a:rPr lang="en-GB" sz="1200" dirty="0">
                <a:hlinkClick r:id="rId7"/>
              </a:rPr>
              <a:t>1706r1</a:t>
            </a:r>
            <a:r>
              <a:rPr lang="en-GB" sz="1200" dirty="0"/>
              <a:t> CR for CIDs related to EMLSR Beacon Tx and Rx	Gaurang Naik	        </a:t>
            </a:r>
            <a:r>
              <a:rPr lang="en-US" sz="1200" dirty="0"/>
              <a:t>[3C  10’]</a:t>
            </a:r>
            <a:endParaRPr lang="en-GB" sz="1200" dirty="0"/>
          </a:p>
          <a:p>
            <a:pPr lvl="1">
              <a:buFont typeface="Arial" panose="020B0604020202020204" pitchFamily="34" charset="0"/>
              <a:buChar char="•"/>
            </a:pPr>
            <a:r>
              <a:rPr lang="en-GB" sz="1200" dirty="0">
                <a:hlinkClick r:id="rId8"/>
              </a:rPr>
              <a:t>1681r2</a:t>
            </a:r>
            <a:r>
              <a:rPr lang="en-GB" sz="1200" dirty="0"/>
              <a:t> Resolutions for CIDs related to Annex B		Rajat Pushkarna     </a:t>
            </a:r>
            <a:r>
              <a:rPr lang="en-US" sz="1200" dirty="0"/>
              <a:t>[6C  SP-10’]</a:t>
            </a:r>
          </a:p>
          <a:p>
            <a:pPr lvl="1">
              <a:buFont typeface="Arial" panose="020B0604020202020204" pitchFamily="34" charset="0"/>
              <a:buChar char="•"/>
            </a:pPr>
            <a:r>
              <a:rPr lang="en-GB" sz="1200" dirty="0">
                <a:hlinkClick r:id="rId9"/>
              </a:rPr>
              <a:t>1770r1</a:t>
            </a:r>
            <a:r>
              <a:rPr lang="en-GB" sz="1200" dirty="0"/>
              <a:t> CC36 CR for CID 5919					Po-Kai Huang	        </a:t>
            </a:r>
            <a:r>
              <a:rPr lang="en-US" sz="1200" dirty="0"/>
              <a:t>[1C     10’]</a:t>
            </a:r>
          </a:p>
          <a:p>
            <a:pPr lvl="1">
              <a:buFont typeface="Arial" panose="020B0604020202020204" pitchFamily="34" charset="0"/>
              <a:buChar char="•"/>
            </a:pPr>
            <a:r>
              <a:rPr lang="en-GB" sz="1200" dirty="0">
                <a:hlinkClick r:id="rId10"/>
              </a:rPr>
              <a:t>1761r0</a:t>
            </a:r>
            <a:r>
              <a:rPr lang="en-GB" sz="1200" dirty="0"/>
              <a:t> CR for A-MPDU in EHT PPDU			</a:t>
            </a:r>
            <a:r>
              <a:rPr lang="en-GB" sz="1200" dirty="0" err="1"/>
              <a:t>SunHee</a:t>
            </a:r>
            <a:r>
              <a:rPr lang="en-GB" sz="1200" dirty="0"/>
              <a:t> </a:t>
            </a:r>
            <a:r>
              <a:rPr lang="en-GB" sz="1200" dirty="0" err="1"/>
              <a:t>Baek</a:t>
            </a:r>
            <a:r>
              <a:rPr lang="en-GB" sz="1200" dirty="0"/>
              <a:t>	        </a:t>
            </a:r>
            <a:r>
              <a:rPr lang="en-US" sz="1200" dirty="0"/>
              <a:t>[1C     10’]</a:t>
            </a:r>
          </a:p>
          <a:p>
            <a:pPr lvl="1">
              <a:buFont typeface="Arial" panose="020B0604020202020204" pitchFamily="34" charset="0"/>
              <a:buChar char="•"/>
            </a:pPr>
            <a:r>
              <a:rPr lang="en-GB" sz="1200" dirty="0">
                <a:hlinkClick r:id="rId11"/>
              </a:rPr>
              <a:t>1271r0</a:t>
            </a:r>
            <a:r>
              <a:rPr lang="en-GB" sz="1200" dirty="0"/>
              <a:t> CR on FT Action Frame				Guogang Huang      </a:t>
            </a:r>
            <a:r>
              <a:rPr lang="en-US" sz="1200" dirty="0"/>
              <a:t>[1C     10’]</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January 14-25,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FFFF00"/>
                </a:highlight>
              </a:rPr>
              <a:t>Wednesday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hlinkClick r:id="rId2"/>
              </a:rPr>
              <a:t>Guideline</a:t>
            </a:r>
            <a:r>
              <a:rPr lang="en-GB" sz="1400" dirty="0"/>
              <a:t> Update</a:t>
            </a:r>
          </a:p>
          <a:p>
            <a:pPr lvl="0">
              <a:buFont typeface="Arial" panose="020B0604020202020204" pitchFamily="34" charset="0"/>
              <a:buChar char="•"/>
            </a:pPr>
            <a:r>
              <a:rPr lang="en-GB" sz="1400" dirty="0"/>
              <a:t>CR Submissions:</a:t>
            </a:r>
          </a:p>
          <a:p>
            <a:pPr lvl="1">
              <a:buFont typeface="Arial" panose="020B0604020202020204" pitchFamily="34" charset="0"/>
              <a:buChar char="•"/>
            </a:pPr>
            <a:r>
              <a:rPr lang="en-GB" sz="1100" dirty="0">
                <a:hlinkClick r:id="rId3"/>
              </a:rPr>
              <a:t>2019r4</a:t>
            </a:r>
            <a:r>
              <a:rPr lang="en-GB" sz="1100" dirty="0"/>
              <a:t> CR for CID 5675 7793				</a:t>
            </a:r>
            <a:r>
              <a:rPr lang="en-GB" sz="1100" dirty="0" err="1"/>
              <a:t>Zinan</a:t>
            </a:r>
            <a:r>
              <a:rPr lang="en-GB" sz="1100" dirty="0"/>
              <a:t> Lin		  [SP    2C]</a:t>
            </a:r>
          </a:p>
          <a:p>
            <a:pPr lvl="1">
              <a:buFont typeface="Arial" panose="020B0604020202020204" pitchFamily="34" charset="0"/>
              <a:buChar char="•"/>
            </a:pPr>
            <a:r>
              <a:rPr lang="en-GB" sz="1100" dirty="0">
                <a:hlinkClick r:id="rId4"/>
              </a:rPr>
              <a:t>2012r1</a:t>
            </a:r>
            <a:r>
              <a:rPr lang="en-GB" sz="1100" dirty="0"/>
              <a:t> cr-for-35.5.3_part1					</a:t>
            </a:r>
            <a:r>
              <a:rPr lang="en-GB" sz="1100" dirty="0" err="1"/>
              <a:t>Jinyoung</a:t>
            </a:r>
            <a:r>
              <a:rPr lang="en-GB" sz="1100" dirty="0"/>
              <a:t> Chun      	  [SP  15C]</a:t>
            </a:r>
          </a:p>
          <a:p>
            <a:pPr lvl="1">
              <a:buFont typeface="Arial" panose="020B0604020202020204" pitchFamily="34" charset="0"/>
              <a:buChar char="•"/>
            </a:pPr>
            <a:r>
              <a:rPr lang="en-GB" sz="1100" dirty="0">
                <a:hlinkClick r:id="rId5"/>
              </a:rPr>
              <a:t>2014r0</a:t>
            </a:r>
            <a:r>
              <a:rPr lang="en-GB" sz="1100" dirty="0"/>
              <a:t> cr-for-35.5.3_part3					</a:t>
            </a:r>
            <a:r>
              <a:rPr lang="en-GB" sz="1100" dirty="0" err="1"/>
              <a:t>Jinyoung</a:t>
            </a:r>
            <a:r>
              <a:rPr lang="en-GB" sz="1100" dirty="0"/>
              <a:t> Chun	        [11C]</a:t>
            </a:r>
          </a:p>
          <a:p>
            <a:pPr>
              <a:buFont typeface="Arial" panose="020B0604020202020204" pitchFamily="34" charset="0"/>
              <a:buChar char="•"/>
            </a:pPr>
            <a:r>
              <a:rPr lang="en-GB" sz="1400" dirty="0">
                <a:solidFill>
                  <a:schemeClr val="tx1"/>
                </a:solidFill>
              </a:rPr>
              <a:t>Motions (during 2</a:t>
            </a:r>
            <a:r>
              <a:rPr lang="en-GB" sz="1400" baseline="30000" dirty="0">
                <a:solidFill>
                  <a:schemeClr val="tx1"/>
                </a:solidFill>
              </a:rPr>
              <a:t>nd</a:t>
            </a:r>
            <a:r>
              <a:rPr lang="en-GB" sz="1400" dirty="0">
                <a:solidFill>
                  <a:schemeClr val="tx1"/>
                </a:solidFill>
              </a:rPr>
              <a:t> half of meeting): </a:t>
            </a:r>
            <a:r>
              <a:rPr lang="en-GB" sz="1400" dirty="0">
                <a:solidFill>
                  <a:schemeClr val="tx1"/>
                </a:solidFill>
                <a:hlinkClick r:id="rId6"/>
              </a:rPr>
              <a:t>1982</a:t>
            </a:r>
            <a:endParaRPr lang="en-GB" sz="1400" b="0" dirty="0">
              <a:solidFill>
                <a:schemeClr val="tx1"/>
              </a:solidFill>
            </a:endParaRPr>
          </a:p>
          <a:p>
            <a:pPr lvl="0">
              <a:buFont typeface="Arial" panose="020B0604020202020204" pitchFamily="34" charset="0"/>
              <a:buChar char="•"/>
            </a:pPr>
            <a:r>
              <a:rPr lang="en-GB" sz="1400" dirty="0"/>
              <a:t>MAC/PHY Submissions:</a:t>
            </a:r>
          </a:p>
          <a:p>
            <a:pPr lvl="1">
              <a:buFont typeface="Arial" panose="020B0604020202020204" pitchFamily="34" charset="0"/>
              <a:buChar char="•"/>
            </a:pPr>
            <a:r>
              <a:rPr lang="fr-FR" sz="1100" dirty="0">
                <a:hlinkClick r:id="rId7"/>
              </a:rPr>
              <a:t>1601r3</a:t>
            </a:r>
            <a:r>
              <a:rPr lang="fr-FR" sz="1100" dirty="0"/>
              <a:t> Comment </a:t>
            </a:r>
            <a:r>
              <a:rPr lang="fr-FR" sz="1100" dirty="0" err="1"/>
              <a:t>resolution</a:t>
            </a:r>
            <a:r>
              <a:rPr lang="fr-FR" sz="1100" dirty="0"/>
              <a:t> </a:t>
            </a:r>
            <a:r>
              <a:rPr lang="fr-FR" sz="1100" dirty="0" err="1"/>
              <a:t>subclause</a:t>
            </a:r>
            <a:r>
              <a:rPr lang="fr-FR" sz="1100" dirty="0"/>
              <a:t> 35.3.7.2	Liwen Chu     [22C]</a:t>
            </a:r>
            <a:endParaRPr lang="en-GB" sz="1100" dirty="0"/>
          </a:p>
          <a:p>
            <a:pPr>
              <a:buFont typeface="Arial" panose="020B0604020202020204" pitchFamily="34" charset="0"/>
              <a:buChar char="•"/>
            </a:pPr>
            <a:r>
              <a:rPr lang="en-GB" sz="1400" dirty="0"/>
              <a:t>Joint Submissions:</a:t>
            </a:r>
          </a:p>
          <a:p>
            <a:pPr lvl="1">
              <a:buFont typeface="Arial" panose="020B0604020202020204" pitchFamily="34" charset="0"/>
              <a:buChar char="•"/>
            </a:pPr>
            <a:r>
              <a:rPr lang="en-US" sz="1100" dirty="0"/>
              <a:t>1868r0 Redundant-transmission-over-ML-for-low-latency-traffic	Xiangxin Gu</a:t>
            </a:r>
          </a:p>
          <a:p>
            <a:pPr lvl="1">
              <a:buFont typeface="Arial" panose="020B0604020202020204" pitchFamily="34" charset="0"/>
              <a:buChar char="•"/>
            </a:pPr>
            <a:r>
              <a:rPr lang="en-US" sz="1100" dirty="0"/>
              <a:t>1852r1 Overlaid UL transmissions enabling low latency for emergency use cases	Dennis Sundman</a:t>
            </a:r>
            <a:endParaRPr lang="en-GB" sz="1100" dirty="0"/>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a:p>
            <a:endParaRPr lang="en-US" sz="28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FFFF00"/>
                </a:highlight>
              </a:rPr>
              <a:t>Thursday PHY Agenda (09:00-11:00)</a:t>
            </a:r>
            <a:endParaRPr lang="en-US" dirty="0">
              <a:solidFill>
                <a:schemeClr val="tx1"/>
              </a:solidFill>
              <a:highlight>
                <a:srgbClr val="FF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chemeClr val="tx1"/>
                </a:solidFill>
                <a:hlinkClick r:id="rId2"/>
              </a:rPr>
              <a:t>2035r0</a:t>
            </a:r>
            <a:r>
              <a:rPr lang="en-GB" sz="1200" dirty="0">
                <a:solidFill>
                  <a:schemeClr val="tx1"/>
                </a:solidFill>
              </a:rPr>
              <a:t> CR-d1-0-txvector-rxvector-parameters			Bo Sun		[67C-cont]</a:t>
            </a:r>
          </a:p>
          <a:p>
            <a:pPr lvl="1">
              <a:buFont typeface="Arial" panose="020B0604020202020204" pitchFamily="34" charset="0"/>
              <a:buChar char="•"/>
            </a:pPr>
            <a:r>
              <a:rPr lang="en-GB" sz="1200" dirty="0">
                <a:hlinkClick r:id="rId3"/>
              </a:rPr>
              <a:t>0023r2</a:t>
            </a:r>
            <a:r>
              <a:rPr lang="en-GB" sz="1200" dirty="0"/>
              <a:t> Large Bandwidth Support				Wook Bong Lee	[3C]</a:t>
            </a:r>
          </a:p>
          <a:p>
            <a:pPr lvl="1">
              <a:buFont typeface="Arial" panose="020B0604020202020204" pitchFamily="34" charset="0"/>
              <a:buChar char="•"/>
            </a:pPr>
            <a:r>
              <a:rPr lang="en-GB" sz="1200" dirty="0">
                <a:hlinkClick r:id="rId4"/>
              </a:rPr>
              <a:t>0066r0</a:t>
            </a:r>
            <a:r>
              <a:rPr lang="en-GB" sz="1200" dirty="0"/>
              <a:t> CIDs in EHT PHY Introduction			Kanke Wu		[4C]</a:t>
            </a:r>
          </a:p>
          <a:p>
            <a:pPr lvl="1">
              <a:buFont typeface="Arial" panose="020B0604020202020204" pitchFamily="34" charset="0"/>
              <a:buChar char="•"/>
            </a:pPr>
            <a:r>
              <a:rPr lang="en-GB" sz="1200" dirty="0">
                <a:hlinkClick r:id="rId5"/>
              </a:rPr>
              <a:t>1228r0</a:t>
            </a:r>
            <a:r>
              <a:rPr lang="en-GB" sz="1200" dirty="0"/>
              <a:t> CR on EHT PHY Introduction-NDP related CIDs	Kanke Wu		[7C]</a:t>
            </a:r>
          </a:p>
          <a:p>
            <a:pPr lvl="1">
              <a:buFont typeface="Arial" panose="020B0604020202020204" pitchFamily="34" charset="0"/>
              <a:buChar char="•"/>
            </a:pPr>
            <a:r>
              <a:rPr lang="en-GB" sz="1200" dirty="0">
                <a:hlinkClick r:id="rId6"/>
              </a:rPr>
              <a:t>0062r0</a:t>
            </a:r>
            <a:r>
              <a:rPr lang="en-GB" sz="1200" dirty="0"/>
              <a:t> CR for Nominal Packet Padding Values - Part 1	</a:t>
            </a:r>
            <a:r>
              <a:rPr lang="en-GB" sz="1200" dirty="0" err="1"/>
              <a:t>Mengshi</a:t>
            </a:r>
            <a:r>
              <a:rPr lang="en-GB" sz="1200" dirty="0"/>
              <a:t> Hu		[10C]</a:t>
            </a:r>
          </a:p>
          <a:p>
            <a:pPr lvl="1">
              <a:buFont typeface="Arial" panose="020B0604020202020204" pitchFamily="34" charset="0"/>
              <a:buChar char="•"/>
            </a:pPr>
            <a:r>
              <a:rPr lang="en-GB" sz="1200" dirty="0">
                <a:hlinkClick r:id="rId7"/>
              </a:rPr>
              <a:t>0063r0</a:t>
            </a:r>
            <a:r>
              <a:rPr lang="en-GB" sz="1200" dirty="0"/>
              <a:t> CR for EHT PPE Thresholds Field			</a:t>
            </a:r>
            <a:r>
              <a:rPr lang="en-GB" sz="1200" dirty="0" err="1"/>
              <a:t>Mengshi</a:t>
            </a:r>
            <a:r>
              <a:rPr lang="en-GB" sz="1200" dirty="0"/>
              <a:t> Hu		[6C]</a:t>
            </a:r>
          </a:p>
          <a:p>
            <a:pPr lvl="1">
              <a:buFont typeface="Arial" panose="020B0604020202020204" pitchFamily="34" charset="0"/>
              <a:buChar char="•"/>
            </a:pPr>
            <a:r>
              <a:rPr lang="en-GB" sz="1200" dirty="0">
                <a:hlinkClick r:id="rId8"/>
              </a:rPr>
              <a:t>1165r0</a:t>
            </a:r>
            <a:r>
              <a:rPr lang="en-GB" sz="1200" dirty="0"/>
              <a:t> CC36 Comment Resolution on U-SIG Part 3		Alice Chen		[16C]</a:t>
            </a:r>
          </a:p>
          <a:p>
            <a:pPr lvl="1">
              <a:buFont typeface="Arial" panose="020B0604020202020204" pitchFamily="34" charset="0"/>
              <a:buChar char="•"/>
            </a:pPr>
            <a:r>
              <a:rPr lang="en-GB" sz="1200" dirty="0">
                <a:hlinkClick r:id="rId9"/>
              </a:rPr>
              <a:t>0078r0</a:t>
            </a:r>
            <a:r>
              <a:rPr lang="en-GB" sz="1200" dirty="0"/>
              <a:t> CC36 Comment Resolution on U-SIG Part 5		Alice Chen		[16C]</a:t>
            </a:r>
          </a:p>
          <a:p>
            <a:pPr lvl="1">
              <a:buFont typeface="Arial" panose="020B0604020202020204" pitchFamily="34" charset="0"/>
              <a:buChar char="•"/>
            </a:pPr>
            <a:r>
              <a:rPr lang="en-GB" sz="1200" dirty="0">
                <a:hlinkClick r:id="rId10"/>
              </a:rPr>
              <a:t>2003r0</a:t>
            </a:r>
            <a:r>
              <a:rPr lang="en-GB" sz="1200" dirty="0"/>
              <a:t> CC36 Comment Resolutions for CID 4985		Myeongjin Kim	[1C]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1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FFFF00"/>
                </a:highlight>
              </a:rPr>
              <a:t>Thursday</a:t>
            </a:r>
            <a:r>
              <a:rPr lang="en-US" altLang="en-US" dirty="0">
                <a:highlight>
                  <a:srgbClr val="FFFF00"/>
                </a:highlight>
              </a:rPr>
              <a:t> MAC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hlinkClick r:id="rId2"/>
              </a:rPr>
              <a:t>1210r2</a:t>
            </a:r>
            <a:r>
              <a:rPr lang="en-GB" sz="1200" dirty="0"/>
              <a:t> TGbe CC36 CR Mobile AP MLO Part1  		Kaiying Lu             </a:t>
            </a:r>
            <a:r>
              <a:rPr lang="en-US" sz="1200" dirty="0"/>
              <a:t>[14C  SP-10’]</a:t>
            </a:r>
            <a:endParaRPr lang="en-GB" sz="1200" dirty="0"/>
          </a:p>
          <a:p>
            <a:pPr lvl="1">
              <a:buFont typeface="Arial" panose="020B0604020202020204" pitchFamily="34" charset="0"/>
              <a:buChar char="•"/>
            </a:pPr>
            <a:r>
              <a:rPr lang="en-GB" sz="1200" dirty="0">
                <a:hlinkClick r:id="rId3"/>
              </a:rPr>
              <a:t>1786r3</a:t>
            </a:r>
            <a:r>
              <a:rPr lang="en-GB" sz="1200" dirty="0"/>
              <a:t> TGbe CC36 CR Mobile AP MLO Part2  		Kaiying Lu	        </a:t>
            </a:r>
            <a:r>
              <a:rPr lang="en-US" sz="1200" dirty="0"/>
              <a:t>[21C  SP-10’]</a:t>
            </a:r>
          </a:p>
          <a:p>
            <a:pPr lvl="1">
              <a:buFont typeface="Arial" panose="020B0604020202020204" pitchFamily="34" charset="0"/>
              <a:buChar char="•"/>
            </a:pPr>
            <a:r>
              <a:rPr lang="nn-NO" sz="1200" dirty="0">
                <a:hlinkClick r:id="rId4"/>
              </a:rPr>
              <a:t>1685r7</a:t>
            </a:r>
            <a:r>
              <a:rPr lang="nn-NO" sz="1200" dirty="0"/>
              <a:t> CC36 CR for AAR					Ming Gan	        </a:t>
            </a:r>
            <a:r>
              <a:rPr lang="en-US" sz="1200" dirty="0"/>
              <a:t>[15C  SP-10’] </a:t>
            </a:r>
            <a:r>
              <a:rPr lang="nn-NO" sz="1200" dirty="0"/>
              <a:t>	</a:t>
            </a:r>
            <a:endParaRPr lang="en-GB" sz="1200" dirty="0"/>
          </a:p>
          <a:p>
            <a:pPr lvl="1">
              <a:buFont typeface="Arial" panose="020B0604020202020204" pitchFamily="34" charset="0"/>
              <a:buChar char="•"/>
            </a:pPr>
            <a:r>
              <a:rPr lang="en-GB" sz="1200" dirty="0">
                <a:hlinkClick r:id="rId5"/>
              </a:rPr>
              <a:t>2009r0</a:t>
            </a:r>
            <a:r>
              <a:rPr lang="en-GB" sz="1200" dirty="0"/>
              <a:t> CR for 3.2						Po-Kai Huang         </a:t>
            </a:r>
            <a:r>
              <a:rPr lang="en-US" sz="1200" dirty="0"/>
              <a:t>[14C  20’]</a:t>
            </a:r>
          </a:p>
          <a:p>
            <a:pPr lvl="1">
              <a:buFont typeface="Arial" panose="020B0604020202020204" pitchFamily="34" charset="0"/>
              <a:buChar char="•"/>
            </a:pPr>
            <a:r>
              <a:rPr lang="en-GB" sz="1200" dirty="0">
                <a:hlinkClick r:id="rId6"/>
              </a:rPr>
              <a:t>1980r0</a:t>
            </a:r>
            <a:r>
              <a:rPr lang="en-GB" sz="1200" dirty="0"/>
              <a:t> CR for critical update					Ming Gan	        </a:t>
            </a:r>
            <a:r>
              <a:rPr lang="en-US" sz="1200" dirty="0"/>
              <a:t>[26C  30’]</a:t>
            </a:r>
            <a:endParaRPr lang="en-GB" sz="1200" dirty="0"/>
          </a:p>
          <a:p>
            <a:pPr lvl="1">
              <a:buFont typeface="Arial" panose="020B0604020202020204" pitchFamily="34" charset="0"/>
              <a:buChar char="•"/>
            </a:pPr>
            <a:r>
              <a:rPr lang="en-GB" sz="1200" dirty="0">
                <a:hlinkClick r:id="rId7"/>
              </a:rPr>
              <a:t>1706r1</a:t>
            </a:r>
            <a:r>
              <a:rPr lang="en-GB" sz="1200" dirty="0"/>
              <a:t> CR for CIDs related to EMLSR Beacon Tx and Rx	Gaurang Naik	        </a:t>
            </a:r>
            <a:r>
              <a:rPr lang="en-US" sz="1200" dirty="0"/>
              <a:t>[3C  10’]</a:t>
            </a:r>
            <a:endParaRPr lang="en-GB" sz="1200" dirty="0"/>
          </a:p>
          <a:p>
            <a:pPr lvl="1">
              <a:buFont typeface="Arial" panose="020B0604020202020204" pitchFamily="34" charset="0"/>
              <a:buChar char="•"/>
            </a:pPr>
            <a:r>
              <a:rPr lang="en-GB" sz="1200" dirty="0">
                <a:hlinkClick r:id="rId8"/>
              </a:rPr>
              <a:t>1681r2</a:t>
            </a:r>
            <a:r>
              <a:rPr lang="en-GB" sz="1200" dirty="0"/>
              <a:t> Resolutions for CIDs related to Annex B		Rajat Pushkarna     </a:t>
            </a:r>
            <a:r>
              <a:rPr lang="en-US" sz="1200" dirty="0"/>
              <a:t>[6C  SP-10’]</a:t>
            </a:r>
          </a:p>
          <a:p>
            <a:pPr lvl="1">
              <a:buFont typeface="Arial" panose="020B0604020202020204" pitchFamily="34" charset="0"/>
              <a:buChar char="•"/>
            </a:pPr>
            <a:r>
              <a:rPr lang="en-GB" sz="1200" dirty="0">
                <a:hlinkClick r:id="rId9"/>
              </a:rPr>
              <a:t>1770r1</a:t>
            </a:r>
            <a:r>
              <a:rPr lang="en-GB" sz="1200" dirty="0"/>
              <a:t> CC36 CR for CID 5919					Po-Kai Huang	        </a:t>
            </a:r>
            <a:r>
              <a:rPr lang="en-US" sz="1200" dirty="0"/>
              <a:t>[1C     10’]</a:t>
            </a:r>
          </a:p>
          <a:p>
            <a:pPr lvl="1">
              <a:buFont typeface="Arial" panose="020B0604020202020204" pitchFamily="34" charset="0"/>
              <a:buChar char="•"/>
            </a:pPr>
            <a:r>
              <a:rPr lang="en-GB" sz="1200" dirty="0">
                <a:hlinkClick r:id="rId10"/>
              </a:rPr>
              <a:t>1761r0</a:t>
            </a:r>
            <a:r>
              <a:rPr lang="en-GB" sz="1200" dirty="0"/>
              <a:t> CR for A-MPDU in EHT PPDU			</a:t>
            </a:r>
            <a:r>
              <a:rPr lang="en-GB" sz="1200" dirty="0" err="1"/>
              <a:t>SunHee</a:t>
            </a:r>
            <a:r>
              <a:rPr lang="en-GB" sz="1200" dirty="0"/>
              <a:t> </a:t>
            </a:r>
            <a:r>
              <a:rPr lang="en-GB" sz="1200" dirty="0" err="1"/>
              <a:t>Baek</a:t>
            </a:r>
            <a:r>
              <a:rPr lang="en-GB" sz="1200" dirty="0"/>
              <a:t>	        </a:t>
            </a:r>
            <a:r>
              <a:rPr lang="en-US" sz="1200" dirty="0"/>
              <a:t>[1C     10’]</a:t>
            </a:r>
          </a:p>
          <a:p>
            <a:pPr lvl="1">
              <a:buFont typeface="Arial" panose="020B0604020202020204" pitchFamily="34" charset="0"/>
              <a:buChar char="•"/>
            </a:pPr>
            <a:r>
              <a:rPr lang="en-GB" sz="1200" dirty="0">
                <a:hlinkClick r:id="rId11"/>
              </a:rPr>
              <a:t>1271r0</a:t>
            </a:r>
            <a:r>
              <a:rPr lang="en-GB" sz="1200" dirty="0"/>
              <a:t> CR on FT Action Frame				Guogang Huang      </a:t>
            </a:r>
            <a:r>
              <a:rPr lang="en-US" sz="1200" dirty="0"/>
              <a:t>[1C     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2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highlight>
                  <a:srgbClr val="FFFF00"/>
                </a:highlight>
              </a:rPr>
              <a:t>Monday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US" sz="1400" dirty="0"/>
              <a:t>Announcements:</a:t>
            </a:r>
          </a:p>
          <a:p>
            <a:pPr>
              <a:buFont typeface="Arial" panose="020B0604020202020204" pitchFamily="34" charset="0"/>
              <a:buChar char="•"/>
            </a:pPr>
            <a:r>
              <a:rPr lang="en-US" sz="1400" dirty="0"/>
              <a:t>TGbe Editor Status Report:</a:t>
            </a:r>
            <a:endParaRPr lang="en-US" sz="1400" b="0" dirty="0">
              <a:solidFill>
                <a:srgbClr val="00B050"/>
              </a:solidFill>
            </a:endParaRPr>
          </a:p>
          <a:p>
            <a:pPr>
              <a:buFont typeface="Arial" panose="020B0604020202020204" pitchFamily="34" charset="0"/>
              <a:buChar char="•"/>
            </a:pPr>
            <a:r>
              <a:rPr lang="en-GB" sz="1400" dirty="0"/>
              <a:t>CR Submissions:</a:t>
            </a:r>
          </a:p>
          <a:p>
            <a:pPr>
              <a:buFont typeface="Arial" panose="020B0604020202020204" pitchFamily="34" charset="0"/>
              <a:buChar char="•"/>
            </a:pPr>
            <a:r>
              <a:rPr lang="en-GB" sz="1400" dirty="0"/>
              <a:t>MAC/PHY Submissions:</a:t>
            </a:r>
          </a:p>
          <a:p>
            <a:pPr>
              <a:buFont typeface="Arial" panose="020B0604020202020204" pitchFamily="34" charset="0"/>
              <a:buChar char="•"/>
            </a:pPr>
            <a:r>
              <a:rPr lang="en-GB" sz="1400" dirty="0">
                <a:solidFill>
                  <a:schemeClr val="tx1"/>
                </a:solidFill>
              </a:rPr>
              <a:t>Motions (after one hour):</a:t>
            </a:r>
            <a:endParaRPr lang="en-GB" sz="1400" b="0" dirty="0">
              <a:solidFill>
                <a:schemeClr val="tx1"/>
              </a:solidFill>
            </a:endParaRPr>
          </a:p>
          <a:p>
            <a:pPr lvl="0">
              <a:buFont typeface="Arial" panose="020B0604020202020204" pitchFamily="34" charset="0"/>
              <a:buChar char="•"/>
            </a:pPr>
            <a:r>
              <a:rPr lang="en-GB" sz="1400" dirty="0"/>
              <a:t>Joint/MAC Submissions:</a:t>
            </a:r>
            <a:endParaRPr lang="en-GB" sz="1200" dirty="0">
              <a:solidFill>
                <a:schemeClr val="bg1">
                  <a:lumMod val="65000"/>
                </a:schemeClr>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834949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January 802.11 Interim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January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https://grouper.ieee.org/groups/802/11/Meetings/Meeting_Plan.html</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a:t>
            </a:r>
            <a:r>
              <a:rPr lang="en-GB" sz="1400"/>
              <a:t>Plenary Session” </a:t>
            </a:r>
            <a:r>
              <a:rPr lang="en-GB" sz="1400" dirty="0"/>
              <a:t>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 </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83283</TotalTime>
  <Words>3112</Words>
  <Application>Microsoft Office PowerPoint</Application>
  <PresentationFormat>On-screen Show (4:3)</PresentationFormat>
  <Paragraphs>339</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January 2022 Meeting Agenda</vt:lpstr>
      <vt:lpstr>IEEE 802.11 TGbe: Enhancements for Extremely High Throughput (EHT) WLAN Task Group</vt:lpstr>
      <vt:lpstr>Registration for the January 802.11 Interim session</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2022-01-18T19:48:07Z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