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33" r:id="rId4"/>
    <p:sldId id="258" r:id="rId5"/>
    <p:sldId id="260" r:id="rId6"/>
    <p:sldId id="328" r:id="rId7"/>
    <p:sldId id="261" r:id="rId8"/>
    <p:sldId id="263" r:id="rId9"/>
    <p:sldId id="264" r:id="rId10"/>
    <p:sldId id="265" r:id="rId11"/>
    <p:sldId id="266" r:id="rId12"/>
    <p:sldId id="270" r:id="rId13"/>
    <p:sldId id="330" r:id="rId14"/>
    <p:sldId id="331" r:id="rId15"/>
    <p:sldId id="332" r:id="rId16"/>
    <p:sldId id="267" r:id="rId17"/>
    <p:sldId id="299" r:id="rId18"/>
    <p:sldId id="334" r:id="rId19"/>
    <p:sldId id="335" r:id="rId20"/>
    <p:sldId id="336" r:id="rId21"/>
    <p:sldId id="337" r:id="rId22"/>
    <p:sldId id="338" r:id="rId23"/>
    <p:sldId id="339" r:id="rId24"/>
    <p:sldId id="323"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0C85B25-DD0F-4E0F-9D33-E2C1CF1DC39D}" v="4" dt="2021-12-09T23:51:55.58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802.11-21/1971r0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liwen.chu@nxp.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2021-12-09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rPr>
              <a:t>TBD</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Jan 17,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Jan 19,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Jan 20,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Jan 24,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FF00"/>
                </a:highlight>
              </a:rPr>
              <a:t>Monday PHY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CC36 CR 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343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CC36 CR 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January 14-25,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FFFF00"/>
                </a:highlight>
              </a:rPr>
              <a:t>Wednesday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Announcements: </a:t>
            </a:r>
            <a:r>
              <a:rPr lang="en-GB" sz="1800" b="0" dirty="0"/>
              <a:t>None.</a:t>
            </a:r>
          </a:p>
          <a:p>
            <a:pPr lvl="0">
              <a:buFont typeface="Arial" panose="020B0604020202020204" pitchFamily="34" charset="0"/>
              <a:buChar char="•"/>
            </a:pPr>
            <a:r>
              <a:rPr lang="en-GB" sz="1800" dirty="0"/>
              <a:t>CR Submissions:</a:t>
            </a:r>
          </a:p>
          <a:p>
            <a:pPr lvl="0">
              <a:buFont typeface="Arial" panose="020B0604020202020204" pitchFamily="34" charset="0"/>
              <a:buChar char="•"/>
            </a:pPr>
            <a:r>
              <a:rPr lang="en-GB" sz="1800" dirty="0"/>
              <a:t>Joint Submissions:</a:t>
            </a:r>
          </a:p>
          <a:p>
            <a:pPr>
              <a:buFont typeface="Arial" panose="020B0604020202020204" pitchFamily="34" charset="0"/>
              <a:buChar char="•"/>
            </a:pPr>
            <a:r>
              <a:rPr lang="en-GB" sz="1800" dirty="0">
                <a:solidFill>
                  <a:schemeClr val="tx1"/>
                </a:solidFill>
              </a:rPr>
              <a:t>Motions (during 2</a:t>
            </a:r>
            <a:r>
              <a:rPr lang="en-GB" sz="1800" baseline="30000" dirty="0">
                <a:solidFill>
                  <a:schemeClr val="tx1"/>
                </a:solidFill>
              </a:rPr>
              <a:t>nd</a:t>
            </a:r>
            <a:r>
              <a:rPr lang="en-GB" sz="1800" dirty="0">
                <a:solidFill>
                  <a:schemeClr val="tx1"/>
                </a:solidFill>
              </a:rPr>
              <a:t> half of meeting):</a:t>
            </a:r>
            <a:endParaRPr lang="en-GB" sz="1800" b="0" dirty="0">
              <a:solidFill>
                <a:schemeClr val="tx1"/>
              </a:solidFill>
            </a:endParaRPr>
          </a:p>
          <a:p>
            <a:pPr lvl="0">
              <a:buFont typeface="Arial" panose="020B0604020202020204" pitchFamily="34" charset="0"/>
              <a:buChar char="•"/>
            </a:pPr>
            <a:r>
              <a:rPr lang="en-GB" sz="1800" dirty="0"/>
              <a:t>MAC/PHY 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a:p>
            <a:endParaRPr lang="en-US" sz="32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highlight>
                  <a:srgbClr val="FFFF00"/>
                </a:highlight>
              </a:rPr>
              <a:t>Thursday PHY Agenda (09:00-11:00)</a:t>
            </a:r>
            <a:endParaRPr lang="en-US" dirty="0">
              <a:solidFill>
                <a:schemeClr val="tx1"/>
              </a:solidFill>
              <a:highlight>
                <a:srgbClr val="FFFF00"/>
              </a:highlight>
            </a:endParaRPr>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1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highlight>
                  <a:srgbClr val="FFFF00"/>
                </a:highlight>
              </a:rPr>
              <a:t>Thursday</a:t>
            </a:r>
            <a:r>
              <a:rPr lang="en-US" altLang="en-US" dirty="0">
                <a:highlight>
                  <a:srgbClr val="FFFF00"/>
                </a:highlight>
              </a:rPr>
              <a:t> MAC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a:xfrm>
            <a:off x="685800" y="1981199"/>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2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highlight>
                  <a:srgbClr val="FFFF00"/>
                </a:highlight>
              </a:rPr>
              <a:t>Monday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US" sz="1400" dirty="0"/>
              <a:t>Announcements:</a:t>
            </a:r>
          </a:p>
          <a:p>
            <a:pPr>
              <a:buFont typeface="Arial" panose="020B0604020202020204" pitchFamily="34" charset="0"/>
              <a:buChar char="•"/>
            </a:pPr>
            <a:r>
              <a:rPr lang="en-US" sz="1400" dirty="0"/>
              <a:t>TGbe Editor Status Report:</a:t>
            </a:r>
            <a:endParaRPr lang="en-US" sz="1400" b="0" dirty="0">
              <a:solidFill>
                <a:srgbClr val="00B050"/>
              </a:solidFill>
            </a:endParaRPr>
          </a:p>
          <a:p>
            <a:pPr>
              <a:buFont typeface="Arial" panose="020B0604020202020204" pitchFamily="34" charset="0"/>
              <a:buChar char="•"/>
            </a:pPr>
            <a:r>
              <a:rPr lang="en-GB" sz="1400" dirty="0"/>
              <a:t>CR Submissions:</a:t>
            </a:r>
          </a:p>
          <a:p>
            <a:pPr>
              <a:buFont typeface="Arial" panose="020B0604020202020204" pitchFamily="34" charset="0"/>
              <a:buChar char="•"/>
            </a:pPr>
            <a:r>
              <a:rPr lang="en-GB" sz="1400" dirty="0"/>
              <a:t>MAC/PHY Submissions:</a:t>
            </a:r>
          </a:p>
          <a:p>
            <a:pPr>
              <a:buFont typeface="Arial" panose="020B0604020202020204" pitchFamily="34" charset="0"/>
              <a:buChar char="•"/>
            </a:pPr>
            <a:r>
              <a:rPr lang="en-GB" sz="1400" dirty="0">
                <a:solidFill>
                  <a:schemeClr val="tx1"/>
                </a:solidFill>
              </a:rPr>
              <a:t>Motions (after one hour):</a:t>
            </a:r>
            <a:endParaRPr lang="en-GB" sz="1400" b="0" dirty="0">
              <a:solidFill>
                <a:schemeClr val="tx1"/>
              </a:solidFill>
            </a:endParaRPr>
          </a:p>
          <a:p>
            <a:pPr lvl="0">
              <a:buFont typeface="Arial" panose="020B0604020202020204" pitchFamily="34" charset="0"/>
              <a:buChar char="•"/>
            </a:pPr>
            <a:r>
              <a:rPr lang="en-GB" sz="1400" dirty="0"/>
              <a:t>Joint/MAC Submissions:</a:t>
            </a:r>
            <a:endParaRPr lang="en-GB" sz="1200" dirty="0">
              <a:solidFill>
                <a:schemeClr val="bg1">
                  <a:lumMod val="65000"/>
                </a:schemeClr>
              </a:solidFill>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8349490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January 802.11 Interim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January IEEE 802 Wireless Interim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in order to attend</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https://grouper.ieee.org/groups/802/11/Meetings/Meeting_Plan.html</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Electronic Plenary”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 </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 </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82110</TotalTime>
  <Words>2383</Words>
  <Application>Microsoft Office PowerPoint</Application>
  <PresentationFormat>On-screen Show (4:3)</PresentationFormat>
  <Paragraphs>294</Paragraphs>
  <Slides>24</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Arial Black</vt:lpstr>
      <vt:lpstr>Calibri</vt:lpstr>
      <vt:lpstr>Monotype Sorts</vt:lpstr>
      <vt:lpstr>Times New Roman</vt:lpstr>
      <vt:lpstr>Office Theme</vt:lpstr>
      <vt:lpstr>Document</vt:lpstr>
      <vt:lpstr>TGbe January 2022 Meeting Agenda</vt:lpstr>
      <vt:lpstr>IEEE 802.11 TGbe: Enhancements for Extremely High Throughput (EHT) WLAN Task Group</vt:lpstr>
      <vt:lpstr>Registration for the January 802.11 Interim session</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2021-12-09T23:56:39Z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