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 id="404" r:id="rId17"/>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98" d="100"/>
          <a:sy n="98" d="100"/>
        </p:scale>
        <p:origin x="318" y="9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35F17F88-69FA-4913-AA97-94B2EA0F4392}"/>
    <pc:docChg chg="modMainMaster">
      <pc:chgData name="Jim Lansford" userId="a4fe446c-a46d-4105-b32e-f064615612ff" providerId="ADAL" clId="{35F17F88-69FA-4913-AA97-94B2EA0F4392}" dt="2022-01-12T23:11:02.258" v="1" actId="20577"/>
      <pc:docMkLst>
        <pc:docMk/>
      </pc:docMkLst>
      <pc:sldMasterChg chg="modSp mod">
        <pc:chgData name="Jim Lansford" userId="a4fe446c-a46d-4105-b32e-f064615612ff" providerId="ADAL" clId="{35F17F88-69FA-4913-AA97-94B2EA0F4392}" dt="2022-01-12T23:11:02.258" v="1" actId="20577"/>
        <pc:sldMasterMkLst>
          <pc:docMk/>
          <pc:sldMasterMk cId="0" sldId="2147483648"/>
        </pc:sldMasterMkLst>
        <pc:spChg chg="mod">
          <ac:chgData name="Jim Lansford" userId="a4fe446c-a46d-4105-b32e-f064615612ff" providerId="ADAL" clId="{35F17F88-69FA-4913-AA97-94B2EA0F4392}" dt="2022-01-12T23:11:02.258"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13</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13</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302330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January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802.11-21/1970r1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1823-00-0wng-wng-meeting-minutes-2021-november-electronic-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1/11-21-1823-00-0wng-wng-meeting-minutes-2021-november-electronic-meeting.doc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2022-01-17</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name="Document" r:id="rId3" imgW="8121798" imgH="2316316" progId="Word.Document.8">
                  <p:embed/>
                </p:oleObj>
              </mc:Choice>
              <mc:Fallback>
                <p:oleObj name="Document" r:id="rId3"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54133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 - detailed agenda (1/2)</a:t>
            </a:r>
            <a:br>
              <a:rPr lang="en-US" altLang="en-US" sz="2800" dirty="0">
                <a:solidFill>
                  <a:schemeClr val="tx2"/>
                </a:solidFill>
              </a:rPr>
            </a:br>
            <a:r>
              <a:rPr lang="en-US" altLang="en-US" sz="1800" dirty="0">
                <a:solidFill>
                  <a:schemeClr val="tx2"/>
                </a:solidFill>
              </a:rPr>
              <a:t>17 January 2022, 1115 – 1315 EST</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1847850" y="1412875"/>
            <a:ext cx="8640763" cy="5040313"/>
          </a:xfrm>
        </p:spPr>
        <p:txBody>
          <a:bodyPr>
            <a:normAutofit/>
          </a:bodyPr>
          <a:lstStyle/>
          <a:p>
            <a:pPr marL="457200" indent="-457200">
              <a:lnSpc>
                <a:spcPct val="110000"/>
              </a:lnSpc>
              <a:spcBef>
                <a:spcPts val="600"/>
              </a:spcBef>
              <a:defRPr/>
            </a:pPr>
            <a:r>
              <a:rPr lang="en-GB" altLang="en-US" sz="2300" dirty="0"/>
              <a:t>Announcements</a:t>
            </a:r>
          </a:p>
          <a:p>
            <a:pPr marL="457200" indent="-457200">
              <a:lnSpc>
                <a:spcPct val="110000"/>
              </a:lnSpc>
              <a:spcBef>
                <a:spcPts val="600"/>
              </a:spcBef>
              <a:defRPr/>
            </a:pPr>
            <a:r>
              <a:rPr lang="en-GB" altLang="en-US" sz="2300" dirty="0"/>
              <a:t>Approval of Previous meeting minutes </a:t>
            </a:r>
          </a:p>
          <a:p>
            <a:pPr marL="838200" lvl="1" indent="-381000">
              <a:lnSpc>
                <a:spcPct val="110000"/>
              </a:lnSpc>
              <a:spcBef>
                <a:spcPts val="600"/>
              </a:spcBef>
              <a:defRPr/>
            </a:pPr>
            <a:r>
              <a:rPr lang="en-GB" altLang="en-US" dirty="0"/>
              <a:t>Minutes from November</a:t>
            </a:r>
          </a:p>
          <a:p>
            <a:pPr marL="1181100" lvl="2" indent="-381000">
              <a:lnSpc>
                <a:spcPct val="110000"/>
              </a:lnSpc>
              <a:spcBef>
                <a:spcPts val="600"/>
              </a:spcBef>
              <a:defRPr/>
            </a:pPr>
            <a:r>
              <a:rPr lang="en-GB" altLang="en-US" dirty="0"/>
              <a:t>  </a:t>
            </a:r>
            <a:r>
              <a:rPr lang="en-GB" altLang="en-US" dirty="0">
                <a:hlinkClick r:id="rId3"/>
              </a:rPr>
              <a:t>https://mentor.ieee.org/802.11/dcn/21/11-21-1823-00-0wng-wng-meeting-minutes-2021-november-electronic-meeting.docx</a:t>
            </a:r>
            <a:r>
              <a:rPr lang="en-GB" altLang="en-US" dirty="0"/>
              <a:t> </a:t>
            </a:r>
          </a:p>
          <a:p>
            <a:pPr marL="457200" indent="-457200">
              <a:lnSpc>
                <a:spcPct val="110000"/>
              </a:lnSpc>
              <a:spcBef>
                <a:spcPts val="600"/>
              </a:spcBef>
              <a:defRPr/>
            </a:pPr>
            <a:r>
              <a:rPr lang="en-GB" altLang="en-US" sz="2300" dirty="0"/>
              <a:t>Presentations</a:t>
            </a:r>
            <a:endParaRPr lang="en-US" dirty="0"/>
          </a:p>
          <a:p>
            <a:pPr marL="857250" lvl="1" indent="-457200">
              <a:spcBef>
                <a:spcPct val="0"/>
              </a:spcBef>
              <a:defRPr/>
            </a:pPr>
            <a:r>
              <a:rPr lang="en-US" sz="1900" dirty="0"/>
              <a:t>“Beyond be’” – Rolf de Vegt (Qualcomm)</a:t>
            </a:r>
          </a:p>
          <a:p>
            <a:pPr marL="857250" lvl="1" indent="-457200">
              <a:spcBef>
                <a:spcPct val="0"/>
              </a:spcBef>
              <a:defRPr/>
            </a:pPr>
            <a:r>
              <a:rPr lang="en-US" dirty="0"/>
              <a:t>“Next-Gen-After-11be” - </a:t>
            </a:r>
            <a:r>
              <a:rPr lang="en-US" dirty="0" err="1"/>
              <a:t>Vinko</a:t>
            </a:r>
            <a:r>
              <a:rPr lang="en-US" dirty="0"/>
              <a:t> Erceg (Broadcom)</a:t>
            </a:r>
          </a:p>
          <a:p>
            <a:pPr marL="857250" lvl="1" indent="-457200">
              <a:spcBef>
                <a:spcPct val="0"/>
              </a:spcBef>
              <a:defRPr/>
            </a:pPr>
            <a:r>
              <a:rPr lang="en-US" dirty="0"/>
              <a:t>“Next generation after 802.11be” – Laurent </a:t>
            </a:r>
            <a:r>
              <a:rPr lang="en-US" dirty="0" err="1"/>
              <a:t>Cariou</a:t>
            </a:r>
            <a:r>
              <a:rPr lang="en-US" dirty="0"/>
              <a:t> (Intel)</a:t>
            </a:r>
          </a:p>
          <a:p>
            <a:pPr marL="857250" lvl="1" indent="-457200">
              <a:spcBef>
                <a:spcPct val="0"/>
              </a:spcBef>
              <a:defRPr/>
            </a:pPr>
            <a:r>
              <a:rPr lang="en-US" dirty="0"/>
              <a:t>“Look ahead to next generation” - Ming Gan (Huawei)</a:t>
            </a:r>
          </a:p>
          <a:p>
            <a:pPr marL="457200" indent="-457200">
              <a:lnSpc>
                <a:spcPct val="110000"/>
              </a:lnSpc>
              <a:spcBef>
                <a:spcPts val="600"/>
              </a:spcBef>
              <a:defRPr/>
            </a:pPr>
            <a:r>
              <a:rPr lang="en-US" altLang="en-US" sz="2300" dirty="0"/>
              <a:t>Recess</a:t>
            </a:r>
          </a:p>
          <a:p>
            <a:pPr marL="457200" indent="-457200">
              <a:lnSpc>
                <a:spcPct val="110000"/>
              </a:lnSpc>
              <a:spcBef>
                <a:spcPts val="600"/>
              </a:spcBef>
              <a:defRPr/>
            </a:pPr>
            <a:endParaRPr lang="en-US" altLang="en-US" sz="2300" dirty="0"/>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13</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54133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Tuesday - detailed agenda (2/2)</a:t>
            </a:r>
            <a:br>
              <a:rPr lang="en-US" altLang="en-US" sz="2800">
                <a:solidFill>
                  <a:schemeClr val="tx2"/>
                </a:solidFill>
              </a:rPr>
            </a:br>
            <a:r>
              <a:rPr lang="en-US" altLang="en-US" sz="1800">
                <a:solidFill>
                  <a:schemeClr val="tx2"/>
                </a:solidFill>
              </a:rPr>
              <a:t>18 </a:t>
            </a:r>
            <a:r>
              <a:rPr lang="en-US" altLang="en-US" sz="1800" dirty="0">
                <a:solidFill>
                  <a:schemeClr val="tx2"/>
                </a:solidFill>
              </a:rPr>
              <a:t>January 2022, 1115 – </a:t>
            </a:r>
            <a:r>
              <a:rPr lang="en-US" altLang="en-US" sz="1800">
                <a:solidFill>
                  <a:schemeClr val="tx2"/>
                </a:solidFill>
              </a:rPr>
              <a:t>1315 EST</a:t>
            </a:r>
            <a:endParaRPr lang="en-US" altLang="en-US" sz="1800" dirty="0">
              <a:solidFill>
                <a:schemeClr val="tx2"/>
              </a:solidFill>
            </a:endParaRP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1847850" y="1412875"/>
            <a:ext cx="8640763" cy="5040313"/>
          </a:xfrm>
        </p:spPr>
        <p:txBody>
          <a:bodyPr>
            <a:normAutofit/>
          </a:bodyPr>
          <a:lstStyle/>
          <a:p>
            <a:pPr marL="457200" indent="-457200">
              <a:lnSpc>
                <a:spcPct val="110000"/>
              </a:lnSpc>
              <a:spcBef>
                <a:spcPts val="600"/>
              </a:spcBef>
              <a:defRPr/>
            </a:pPr>
            <a:r>
              <a:rPr lang="en-GB" altLang="en-US" sz="2300" dirty="0"/>
              <a:t>Call to Order</a:t>
            </a:r>
            <a:endParaRPr lang="en-GB" altLang="en-US" dirty="0"/>
          </a:p>
          <a:p>
            <a:pPr marL="457200" indent="-457200">
              <a:lnSpc>
                <a:spcPct val="110000"/>
              </a:lnSpc>
              <a:spcBef>
                <a:spcPts val="600"/>
              </a:spcBef>
              <a:defRPr/>
            </a:pPr>
            <a:r>
              <a:rPr lang="en-GB" altLang="en-US" sz="2300" dirty="0"/>
              <a:t>Presentations</a:t>
            </a:r>
            <a:endParaRPr lang="en-US" dirty="0"/>
          </a:p>
          <a:p>
            <a:pPr marL="857250" lvl="1" indent="-457200">
              <a:spcBef>
                <a:spcPct val="0"/>
              </a:spcBef>
              <a:defRPr/>
            </a:pPr>
            <a:r>
              <a:rPr lang="en-US" dirty="0"/>
              <a:t>“Inconsistent STA range and channel support indications” – Amelia </a:t>
            </a:r>
            <a:r>
              <a:rPr lang="en-US" dirty="0" err="1"/>
              <a:t>Andersdotter</a:t>
            </a:r>
            <a:r>
              <a:rPr lang="en-US" dirty="0"/>
              <a:t>, Sean Muir (Sky UK Group)</a:t>
            </a:r>
          </a:p>
          <a:p>
            <a:pPr marL="457200" indent="-457200">
              <a:lnSpc>
                <a:spcPct val="110000"/>
              </a:lnSpc>
              <a:spcBef>
                <a:spcPts val="600"/>
              </a:spcBef>
              <a:defRPr/>
            </a:pPr>
            <a:r>
              <a:rPr lang="en-US" altLang="en-US" sz="2300" dirty="0"/>
              <a:t>Plans for March 2022</a:t>
            </a:r>
          </a:p>
          <a:p>
            <a:pPr marL="857250" lvl="1" indent="-457200" eaLnBrk="1" hangingPunct="1">
              <a:lnSpc>
                <a:spcPct val="110000"/>
              </a:lnSpc>
              <a:spcBef>
                <a:spcPts val="600"/>
              </a:spcBef>
              <a:defRPr/>
            </a:pPr>
            <a:r>
              <a:rPr lang="en-US" altLang="en-US" dirty="0">
                <a:solidFill>
                  <a:srgbClr val="000000"/>
                </a:solidFill>
              </a:rPr>
              <a:t>Chair will make a call for presentations in advance</a:t>
            </a:r>
          </a:p>
          <a:p>
            <a:pPr marL="457200" indent="-457200">
              <a:lnSpc>
                <a:spcPct val="110000"/>
              </a:lnSpc>
              <a:spcBef>
                <a:spcPts val="600"/>
              </a:spcBef>
              <a:defRPr/>
            </a:pPr>
            <a:r>
              <a:rPr lang="en-US" altLang="en-US" sz="2300" dirty="0"/>
              <a:t>Adjourn</a:t>
            </a:r>
          </a:p>
          <a:p>
            <a:pPr marL="0" indent="0">
              <a:lnSpc>
                <a:spcPct val="110000"/>
              </a:lnSpc>
              <a:spcBef>
                <a:spcPts val="600"/>
              </a:spcBef>
              <a:buNone/>
              <a:defRPr/>
            </a:pPr>
            <a:endParaRPr lang="en-US" altLang="en-US" sz="2300" dirty="0"/>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extLst>
      <p:ext uri="{BB962C8B-B14F-4D97-AF65-F5344CB8AC3E}">
        <p14:creationId xmlns:p14="http://schemas.microsoft.com/office/powerpoint/2010/main" val="354435354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January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a:solidFill>
                  <a:schemeClr val="tx2"/>
                </a:solidFill>
              </a:rPr>
              <a:t>Agenda</a:t>
            </a:r>
            <a:endParaRPr lang="en-US" altLang="en-US" sz="180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95513" y="1412875"/>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November 2021 WNG Meeting</a:t>
            </a:r>
          </a:p>
          <a:p>
            <a:pPr marL="1181100" lvl="2" indent="-381000">
              <a:defRPr/>
            </a:pPr>
            <a:r>
              <a:rPr lang="en-GB" altLang="en-US" sz="1600" dirty="0">
                <a:hlinkClick r:id="rId3"/>
              </a:rPr>
              <a:t>https://mentor.ieee.org/802.11/dcn/21/11-21-1823-00-0wng-wng-meeting-minutes-2021-november-electronic-meeting.docx</a:t>
            </a:r>
            <a:r>
              <a:rPr lang="en-GB" altLang="en-US" sz="1600" dirty="0"/>
              <a:t> </a:t>
            </a:r>
          </a:p>
          <a:p>
            <a:pPr marL="438150" indent="-381000">
              <a:defRPr/>
            </a:pPr>
            <a:r>
              <a:rPr lang="en-GB" altLang="en-US" sz="2600" dirty="0"/>
              <a:t>Presentations</a:t>
            </a:r>
          </a:p>
          <a:p>
            <a:pPr marL="857250" lvl="1" indent="-457200">
              <a:defRPr/>
            </a:pPr>
            <a:r>
              <a:rPr lang="en-US" altLang="en-US" sz="1600" dirty="0"/>
              <a:t>Monday 17 January 2022, 11:15 – 13:15 EST</a:t>
            </a:r>
          </a:p>
          <a:p>
            <a:pPr marL="857250" lvl="1" indent="-457200">
              <a:defRPr/>
            </a:pPr>
            <a:r>
              <a:rPr lang="en-US" altLang="en-US" sz="1600" dirty="0"/>
              <a:t>Tuesday, !8 January 2022, 11:15-13:15 EST</a:t>
            </a:r>
          </a:p>
          <a:p>
            <a:pPr marL="457200" indent="-457200" eaLnBrk="1" hangingPunct="1">
              <a:lnSpc>
                <a:spcPct val="90000"/>
              </a:lnSpc>
              <a:defRPr/>
            </a:pPr>
            <a:r>
              <a:rPr lang="en-US" altLang="en-US" sz="2000" dirty="0"/>
              <a:t>Plans for March 2022</a:t>
            </a:r>
          </a:p>
          <a:p>
            <a:pPr marL="457200" indent="-457200">
              <a:lnSpc>
                <a:spcPct val="90000"/>
              </a:lnSpc>
              <a:defRPr/>
            </a:pPr>
            <a:r>
              <a:rPr lang="en-US" altLang="en-US" sz="2000" dirty="0"/>
              <a:t>Adjournment</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schemas.microsoft.com/office/2006/documentManagement/types"/>
    <ds:schemaRef ds:uri="cc9c437c-ae0c-4066-8d90-a0f7de786127"/>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15659</TotalTime>
  <Words>1514</Words>
  <Application>Microsoft Office PowerPoint</Application>
  <PresentationFormat>Widescreen</PresentationFormat>
  <Paragraphs>199</Paragraphs>
  <Slides>13</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January 802.11 Interim session</vt:lpstr>
      <vt:lpstr>SC Operating Rules</vt:lpstr>
      <vt:lpstr>PowerPoint Presentation</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1212</cp:revision>
  <cp:lastPrinted>1998-02-10T13:28:06Z</cp:lastPrinted>
  <dcterms:created xsi:type="dcterms:W3CDTF">2004-12-02T14:01:45Z</dcterms:created>
  <dcterms:modified xsi:type="dcterms:W3CDTF">2022-01-12T23:19:37Z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