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2366" r:id="rId5"/>
    <p:sldId id="2367" r:id="rId6"/>
    <p:sldId id="613" r:id="rId7"/>
    <p:sldId id="857" r:id="rId8"/>
    <p:sldId id="856" r:id="rId9"/>
    <p:sldId id="854" r:id="rId10"/>
    <p:sldId id="855"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6"/>
            <p14:sldId id="2367"/>
          </p14:sldIdLst>
        </p14:section>
        <p14:section name="Untitled Section" id="{F6A20F0F-4167-459D-9815-C64AB017E1E5}">
          <p14:sldIdLst>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1" d="100"/>
          <a:sy n="91" d="100"/>
        </p:scale>
        <p:origin x="120" y="2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0EB3A527-2059-472E-A4BA-9EBC65760CF4}"/>
    <pc:docChg chg="undo custSel modSld modMainMaster">
      <pc:chgData name="Mike Montemurro" userId="40c20c913ca7511e" providerId="LiveId" clId="{0EB3A527-2059-472E-A4BA-9EBC65760CF4}" dt="2022-01-20T20:04:04.680" v="185" actId="20577"/>
      <pc:docMkLst>
        <pc:docMk/>
      </pc:docMkLst>
      <pc:sldChg chg="modSp mod">
        <pc:chgData name="Mike Montemurro" userId="40c20c913ca7511e" providerId="LiveId" clId="{0EB3A527-2059-472E-A4BA-9EBC65760CF4}" dt="2022-01-20T20:04:04.680" v="185" actId="20577"/>
        <pc:sldMkLst>
          <pc:docMk/>
          <pc:sldMk cId="3830619075" sldId="613"/>
        </pc:sldMkLst>
        <pc:spChg chg="mod">
          <ac:chgData name="Mike Montemurro" userId="40c20c913ca7511e" providerId="LiveId" clId="{0EB3A527-2059-472E-A4BA-9EBC65760CF4}" dt="2022-01-20T19:59:17.181" v="76" actId="20577"/>
          <ac:spMkLst>
            <pc:docMk/>
            <pc:sldMk cId="3830619075" sldId="613"/>
            <ac:spMk id="9" creationId="{646D209B-E15C-40CD-B6C9-BF023D20E53D}"/>
          </ac:spMkLst>
        </pc:spChg>
        <pc:spChg chg="mod">
          <ac:chgData name="Mike Montemurro" userId="40c20c913ca7511e" providerId="LiveId" clId="{0EB3A527-2059-472E-A4BA-9EBC65760CF4}" dt="2022-01-20T20:04:04.680" v="185" actId="20577"/>
          <ac:spMkLst>
            <pc:docMk/>
            <pc:sldMk cId="3830619075" sldId="613"/>
            <ac:spMk id="10" creationId="{CC2AB40D-EE73-4F6E-AF6C-5BB8815A67AA}"/>
          </ac:spMkLst>
        </pc:spChg>
      </pc:sldChg>
      <pc:sldChg chg="modSp mod">
        <pc:chgData name="Mike Montemurro" userId="40c20c913ca7511e" providerId="LiveId" clId="{0EB3A527-2059-472E-A4BA-9EBC65760CF4}" dt="2022-01-20T20:02:42.565" v="163" actId="20577"/>
        <pc:sldMkLst>
          <pc:docMk/>
          <pc:sldMk cId="3056178945" sldId="848"/>
        </pc:sldMkLst>
        <pc:spChg chg="mod">
          <ac:chgData name="Mike Montemurro" userId="40c20c913ca7511e" providerId="LiveId" clId="{0EB3A527-2059-472E-A4BA-9EBC65760CF4}" dt="2022-01-20T20:02:42.565" v="163" actId="20577"/>
          <ac:spMkLst>
            <pc:docMk/>
            <pc:sldMk cId="3056178945" sldId="848"/>
            <ac:spMk id="5" creationId="{312E63CB-7AA4-47E9-A213-073D8CADFEE1}"/>
          </ac:spMkLst>
        </pc:spChg>
      </pc:sldChg>
      <pc:sldChg chg="modSp mod">
        <pc:chgData name="Mike Montemurro" userId="40c20c913ca7511e" providerId="LiveId" clId="{0EB3A527-2059-472E-A4BA-9EBC65760CF4}" dt="2022-01-19T20:51:12.537" v="3" actId="20577"/>
        <pc:sldMkLst>
          <pc:docMk/>
          <pc:sldMk cId="2822743645" sldId="850"/>
        </pc:sldMkLst>
        <pc:spChg chg="mod">
          <ac:chgData name="Mike Montemurro" userId="40c20c913ca7511e" providerId="LiveId" clId="{0EB3A527-2059-472E-A4BA-9EBC65760CF4}" dt="2022-01-19T20:51:12.537" v="3" actId="20577"/>
          <ac:spMkLst>
            <pc:docMk/>
            <pc:sldMk cId="2822743645" sldId="850"/>
            <ac:spMk id="5" creationId="{5C289E12-1085-4168-A398-0F7249308ABA}"/>
          </ac:spMkLst>
        </pc:spChg>
      </pc:sldChg>
      <pc:sldMasterChg chg="modSp mod">
        <pc:chgData name="Mike Montemurro" userId="40c20c913ca7511e" providerId="LiveId" clId="{0EB3A527-2059-472E-A4BA-9EBC65760CF4}" dt="2022-01-19T20:49:56.577" v="1" actId="20577"/>
        <pc:sldMasterMkLst>
          <pc:docMk/>
          <pc:sldMasterMk cId="0" sldId="2147483648"/>
        </pc:sldMasterMkLst>
        <pc:spChg chg="mod">
          <ac:chgData name="Mike Montemurro" userId="40c20c913ca7511e" providerId="LiveId" clId="{0EB3A527-2059-472E-A4BA-9EBC65760CF4}" dt="2022-01-19T20:49:56.577"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802.11-21/1965r3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967-02-000m-telecon-minutes-for-revme-december-6-13-and-20.docx" TargetMode="External"/><Relationship Id="rId2" Type="http://schemas.openxmlformats.org/officeDocument/2006/relationships/hyperlink" Target="https://mentor.ieee.org/802.11/dcn/22/11-22-0035-00-000m-telecon-minutes-for-revme-january-7.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838-04-000m-telecon-minutes-for-revme-november-electronic-plenary.docx" TargetMode="External"/><Relationship Id="rId4" Type="http://schemas.openxmlformats.org/officeDocument/2006/relationships/hyperlink" Target="https://mentor.ieee.org/802.11/dcn/21/11-21-1901-02-000m-telecon-minutes-for-revme-november-22-and-29.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kern="0"/>
              <a:t>:</a:t>
            </a:r>
            <a:r>
              <a:rPr lang="en-US" altLang="en-US" sz="2000" b="0" kern="0"/>
              <a:t> 2022-01-19</a:t>
            </a:r>
            <a:endParaRPr lang="en-US" altLang="en-US" sz="2000" b="0" kern="0" dirty="0"/>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31 January 2022 at 10am ET, 2hrs</a:t>
            </a:r>
          </a:p>
          <a:p>
            <a:pPr marL="0" indent="0">
              <a:lnSpc>
                <a:spcPct val="80000"/>
              </a:lnSpc>
              <a:buNone/>
            </a:pPr>
            <a:endParaRPr lang="en-US" altLang="en-US" sz="2000" dirty="0"/>
          </a:p>
          <a:p>
            <a:pPr>
              <a:lnSpc>
                <a:spcPct val="80000"/>
              </a:lnSpc>
            </a:pPr>
            <a:r>
              <a:rPr lang="en-US" altLang="en-US" sz="2000" dirty="0"/>
              <a:t>7, 14, 21, 28 Feb, 21 Mar – 10am ET, 2hrs </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LB Comment Resolution for </a:t>
            </a:r>
            <a:r>
              <a:rPr lang="en-US" dirty="0" err="1"/>
              <a:t>REVme</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D1.0 is now over 6000 pages</a:t>
            </a:r>
          </a:p>
          <a:p>
            <a:pPr>
              <a:buFont typeface="Arial" panose="020B0604020202020204" pitchFamily="34" charset="0"/>
              <a:buChar char="•"/>
            </a:pPr>
            <a:r>
              <a:rPr lang="en-US" dirty="0"/>
              <a:t>There were 1392 comments received in the initial LB. We need to operate efficiently.</a:t>
            </a:r>
          </a:p>
          <a:p>
            <a:pPr>
              <a:buFont typeface="Arial" panose="020B0604020202020204" pitchFamily="34" charset="0"/>
              <a:buChar char="•"/>
            </a:pPr>
            <a:r>
              <a:rPr lang="en-US" dirty="0"/>
              <a:t>In order to make progress addressing comments in </a:t>
            </a:r>
            <a:r>
              <a:rPr lang="en-US" dirty="0" err="1"/>
              <a:t>REVme</a:t>
            </a:r>
            <a:r>
              <a:rPr lang="en-US" dirty="0"/>
              <a:t>, we will be adopting the following conventions on resolving comments:</a:t>
            </a:r>
          </a:p>
          <a:p>
            <a:pPr lvl="1">
              <a:buFont typeface="Arial" panose="020B0604020202020204" pitchFamily="34" charset="0"/>
              <a:buChar char="•"/>
            </a:pPr>
            <a:r>
              <a:rPr lang="en-US" b="1" dirty="0"/>
              <a:t>A CR that does not have clear editing instructions in the proposed resolution that are implementable by the Editors will be marked with </a:t>
            </a:r>
            <a:r>
              <a:rPr lang="en-US" b="1" dirty="0" err="1"/>
              <a:t>Adhoc</a:t>
            </a:r>
            <a:r>
              <a:rPr lang="en-US" b="1" dirty="0"/>
              <a:t> Status = "Submission Required" and assigned to the commenter.</a:t>
            </a:r>
          </a:p>
          <a:p>
            <a:pPr lvl="1">
              <a:buFont typeface="Arial" panose="020B0604020202020204" pitchFamily="34" charset="0"/>
              <a:buChar char="•"/>
            </a:pPr>
            <a:r>
              <a:rPr lang="en-US" b="1" dirty="0"/>
              <a:t>A CR that involves an update to a Visio figure, the author of the contribution shall download the figure from Members Area and do his/her edit, and either attach the updated </a:t>
            </a:r>
            <a:r>
              <a:rPr lang="en-US" b="1" dirty="0" err="1"/>
              <a:t>visio</a:t>
            </a:r>
            <a:r>
              <a:rPr lang="en-US" b="1" dirty="0"/>
              <a:t> figure in his/her document or send it to Emily and Edward.</a:t>
            </a:r>
          </a:p>
          <a:p>
            <a:pPr lvl="1">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Tree>
    <p:extLst>
      <p:ext uri="{BB962C8B-B14F-4D97-AF65-F5344CB8AC3E}">
        <p14:creationId xmlns:p14="http://schemas.microsoft.com/office/powerpoint/2010/main" val="169998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000" dirty="0"/>
              <a:t>Telecon and November Plenary minutes (Slide 7)</a:t>
            </a:r>
          </a:p>
          <a:p>
            <a:pPr lvl="2"/>
            <a:r>
              <a:rPr lang="en-GB" sz="1000" dirty="0"/>
              <a:t>CC35 – Document 11-22/0056r0</a:t>
            </a:r>
          </a:p>
          <a:p>
            <a:pPr lvl="1"/>
            <a:r>
              <a:rPr lang="en-GB" sz="1100" dirty="0"/>
              <a:t>Comment Resolution</a:t>
            </a:r>
          </a:p>
          <a:p>
            <a:pPr lvl="2"/>
            <a:r>
              <a:rPr lang="pt-BR" sz="1000" dirty="0"/>
              <a:t>Editor 1 Comments – 11=22/0073r1</a:t>
            </a:r>
          </a:p>
          <a:p>
            <a:pPr lvl="2"/>
            <a:r>
              <a:rPr lang="pt-BR" sz="1000" dirty="0"/>
              <a:t>MAC adhoc -  Discuss </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24, 4pm ET</a:t>
            </a:r>
          </a:p>
          <a:p>
            <a:pPr lvl="1"/>
            <a:r>
              <a:rPr lang="en-CA" altLang="en-US" sz="1100" dirty="0"/>
              <a:t>Motions</a:t>
            </a:r>
            <a:endParaRPr lang="en-CA" sz="1000" dirty="0"/>
          </a:p>
          <a:p>
            <a:pPr lvl="2"/>
            <a:r>
              <a:rPr lang="en-CA" sz="1000"/>
              <a:t>Document 11-22/0056r1</a:t>
            </a:r>
            <a:endParaRPr lang="en-CA" sz="1000" dirty="0"/>
          </a:p>
          <a:p>
            <a:pPr lvl="1"/>
            <a:r>
              <a:rPr lang="en-CA" altLang="en-US" sz="1100" dirty="0"/>
              <a:t>Motions </a:t>
            </a:r>
          </a:p>
          <a:p>
            <a:pPr lvl="2"/>
            <a:r>
              <a:rPr lang="en-CA" altLang="en-US" sz="1000" dirty="0"/>
              <a:t>ED2 </a:t>
            </a:r>
            <a:r>
              <a:rPr lang="en-CA" altLang="en-US" sz="1000" dirty="0" err="1"/>
              <a:t>adhoc</a:t>
            </a:r>
            <a:r>
              <a:rPr lang="en-CA" altLang="en-US" sz="1000" dirty="0"/>
              <a:t> comments – Au (Huawei)</a:t>
            </a:r>
            <a:endParaRPr lang="en-CA" altLang="en-US" sz="100" dirty="0"/>
          </a:p>
          <a:p>
            <a:pPr lvl="1"/>
            <a:r>
              <a:rPr lang="en-CA" altLang="en-US" sz="1100" dirty="0"/>
              <a:t>Timeline, Teleconferences, </a:t>
            </a:r>
            <a:r>
              <a:rPr lang="en-CA" altLang="en-US" sz="1100" dirty="0" err="1"/>
              <a:t>Adhoc</a:t>
            </a:r>
            <a:r>
              <a:rPr lang="en-CA" altLang="en-US" sz="1100" dirty="0"/>
              <a:t>, Plan for March</a:t>
            </a:r>
            <a:endParaRPr lang="en-CA" altLang="en-US" sz="1050" dirty="0"/>
          </a:p>
          <a:p>
            <a:pPr lvl="1"/>
            <a:r>
              <a:rPr lang="en-CA" altLang="en-US" sz="1100" dirty="0" err="1"/>
              <a:t>AoB</a:t>
            </a:r>
            <a:endParaRPr lang="en-CA" altLang="en-US" sz="1100" dirty="0"/>
          </a:p>
          <a:p>
            <a:pPr lvl="1"/>
            <a:r>
              <a:rPr lang="en-CA" altLang="en-US" sz="1100" dirty="0"/>
              <a:t>Adjourn</a:t>
            </a:r>
            <a:endParaRPr lang="en-CA" altLang="en-US" sz="12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549535"/>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19, 4pm ET</a:t>
            </a:r>
          </a:p>
          <a:p>
            <a:pPr lvl="1"/>
            <a:r>
              <a:rPr lang="en-US" altLang="en-US" sz="1100" dirty="0"/>
              <a:t>Editor Report</a:t>
            </a:r>
            <a:endParaRPr lang="en-CA" altLang="en-US" sz="1100" dirty="0"/>
          </a:p>
          <a:p>
            <a:pPr lvl="1"/>
            <a:r>
              <a:rPr lang="en-CA" altLang="en-US" sz="1100" dirty="0"/>
              <a:t>Comment Resolution</a:t>
            </a:r>
          </a:p>
          <a:p>
            <a:pPr lvl="2"/>
            <a:r>
              <a:rPr lang="en-CA" altLang="en-US" sz="1000" dirty="0"/>
              <a:t>SEC comments – Rison (Samsung)</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20, 4pm ET</a:t>
            </a:r>
          </a:p>
          <a:p>
            <a:pPr lvl="1"/>
            <a:r>
              <a:rPr lang="en-CA" altLang="en-US" sz="1100" dirty="0"/>
              <a:t>Comment Resolution</a:t>
            </a:r>
            <a:endParaRPr lang="pt-BR" sz="1000" dirty="0"/>
          </a:p>
          <a:p>
            <a:pPr lvl="2"/>
            <a:r>
              <a:rPr lang="nl-NL" sz="1000" dirty="0"/>
              <a:t>Document 11-22/0082 – Patil (Qualcomm)</a:t>
            </a:r>
          </a:p>
          <a:p>
            <a:pPr lvl="2"/>
            <a:r>
              <a:rPr lang="nl-NL" sz="1000" dirty="0"/>
              <a:t>Document 11-22/0115 – Patil (Qualcomm)</a:t>
            </a:r>
          </a:p>
          <a:p>
            <a:pPr lvl="2"/>
            <a:r>
              <a:rPr lang="nl-NL" sz="1000"/>
              <a:t>CID 2089 – Rison (Samsung) </a:t>
            </a:r>
            <a:endParaRPr lang="nl-NL" sz="1000" dirty="0"/>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Jan 21, 1:30pm ET</a:t>
            </a:r>
          </a:p>
          <a:p>
            <a:pPr lvl="1"/>
            <a:r>
              <a:rPr lang="en-CA" altLang="en-US" sz="1100" dirty="0"/>
              <a:t>Comment Resolution</a:t>
            </a:r>
          </a:p>
          <a:p>
            <a:pPr lvl="2"/>
            <a:r>
              <a:rPr lang="en-CA" altLang="en-US" sz="1000" dirty="0"/>
              <a:t>MAC </a:t>
            </a:r>
            <a:r>
              <a:rPr lang="en-CA" altLang="en-US" sz="1000" dirty="0" err="1"/>
              <a:t>adhoc</a:t>
            </a:r>
            <a:r>
              <a:rPr lang="en-CA" altLang="en-US" sz="1000" dirty="0"/>
              <a:t> comments – Hamilton (Ruckus/</a:t>
            </a:r>
            <a:r>
              <a:rPr lang="en-CA" altLang="en-US" sz="1000" dirty="0" err="1"/>
              <a:t>Commscope</a:t>
            </a:r>
            <a:r>
              <a:rPr lang="en-CA" altLang="en-US" sz="1000" dirty="0"/>
              <a:t>)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11-22/35r0  Telecon Minutes for </a:t>
            </a:r>
            <a:r>
              <a:rPr lang="en-US" altLang="en-US" sz="1800" dirty="0" err="1"/>
              <a:t>REVme</a:t>
            </a:r>
            <a:r>
              <a:rPr lang="en-US" altLang="en-US" sz="1800" dirty="0"/>
              <a:t> - January 7 –  </a:t>
            </a:r>
            <a:r>
              <a:rPr lang="en-US" altLang="en-US" sz="1800" dirty="0">
                <a:hlinkClick r:id="rId2"/>
              </a:rPr>
              <a:t>https://mentor.ieee.org/802.11/dcn/22/11-22-0035-00-000m-telecon-minutes-for-revme-january-7.docx</a:t>
            </a:r>
            <a:r>
              <a:rPr lang="en-US" altLang="en-US" sz="1800" dirty="0"/>
              <a:t> </a:t>
            </a:r>
          </a:p>
          <a:p>
            <a:pPr>
              <a:lnSpc>
                <a:spcPct val="80000"/>
              </a:lnSpc>
            </a:pPr>
            <a:r>
              <a:rPr lang="en-US" altLang="en-US" sz="1800" dirty="0"/>
              <a:t>11-21/1967r2 Telecon Minutes for </a:t>
            </a:r>
            <a:r>
              <a:rPr lang="en-US" altLang="en-US" sz="1800" dirty="0" err="1"/>
              <a:t>REVme</a:t>
            </a:r>
            <a:r>
              <a:rPr lang="en-US" altLang="en-US" sz="1800" dirty="0"/>
              <a:t> - December 6 13 and 20 –  </a:t>
            </a:r>
            <a:r>
              <a:rPr lang="en-US" altLang="en-US" sz="1800" dirty="0">
                <a:hlinkClick r:id="rId3"/>
              </a:rPr>
              <a:t>https://mentor.ieee.org/802.11/dcn/21/11-21-1967-02-000m-telecon-minutes-for-revme-december-6-13-and-20.docx</a:t>
            </a:r>
            <a:r>
              <a:rPr lang="en-US" altLang="en-US" sz="1800" dirty="0"/>
              <a:t> </a:t>
            </a:r>
          </a:p>
          <a:p>
            <a:pPr>
              <a:lnSpc>
                <a:spcPct val="80000"/>
              </a:lnSpc>
            </a:pPr>
            <a:r>
              <a:rPr lang="en-US" altLang="en-US" sz="1800" dirty="0"/>
              <a:t>11-21/1901r2 Telecon Minutes for </a:t>
            </a:r>
            <a:r>
              <a:rPr lang="en-US" altLang="en-US" sz="1800" dirty="0" err="1"/>
              <a:t>REVme</a:t>
            </a:r>
            <a:r>
              <a:rPr lang="en-US" altLang="en-US" sz="1800" dirty="0"/>
              <a:t> - November 22 and 29 – </a:t>
            </a:r>
            <a:r>
              <a:rPr lang="en-US" altLang="en-US" sz="1800" dirty="0">
                <a:hlinkClick r:id="rId4"/>
              </a:rPr>
              <a:t>https://mentor.ieee.org/802.11/dcn/21/11-21-1901-02-000m-telecon-minutes-for-revme-november-22-and-29.docx</a:t>
            </a:r>
            <a:r>
              <a:rPr lang="en-US" altLang="en-US" sz="1800" dirty="0"/>
              <a:t> </a:t>
            </a:r>
          </a:p>
          <a:p>
            <a:pPr>
              <a:lnSpc>
                <a:spcPct val="80000"/>
              </a:lnSpc>
            </a:pPr>
            <a:r>
              <a:rPr lang="en-US" altLang="en-US" sz="1800" dirty="0"/>
              <a:t>11-21/1838r4 Telecon Minutes for </a:t>
            </a:r>
            <a:r>
              <a:rPr lang="en-US" altLang="en-US" sz="1800" dirty="0" err="1"/>
              <a:t>REVme</a:t>
            </a:r>
            <a:r>
              <a:rPr lang="en-US" altLang="en-US" sz="1800" dirty="0"/>
              <a:t> - November Electronic Plenary – </a:t>
            </a:r>
            <a:r>
              <a:rPr lang="en-US" altLang="en-US" sz="1800" dirty="0">
                <a:hlinkClick r:id="rId5"/>
              </a:rPr>
              <a:t>https://mentor.ieee.org/802.11/dcn/21/11-21-1838-04-000m-telecon-minutes-for-revme-november-electronic-plenary.docx</a:t>
            </a:r>
            <a:endParaRPr lang="en-US" altLang="en-US" sz="1800" dirty="0"/>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Passes. Unanimous.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t>Nov 2021 – Initial D1.0 WG Letter ballot </a:t>
            </a:r>
          </a:p>
          <a:p>
            <a:pPr>
              <a:lnSpc>
                <a:spcPct val="80000"/>
              </a:lnSpc>
            </a:pPr>
            <a:r>
              <a:rPr lang="en-US" altLang="en-US" sz="2000" dirty="0"/>
              <a:t>May 2022 –D2.0 Recirculation LB </a:t>
            </a:r>
          </a:p>
          <a:p>
            <a:pPr>
              <a:lnSpc>
                <a:spcPct val="80000"/>
              </a:lnSpc>
            </a:pPr>
            <a:r>
              <a:rPr lang="en-US" altLang="en-US" sz="2000" dirty="0"/>
              <a:t>Jan 2023 – D3.0 Recirculation LB (</a:t>
            </a:r>
            <a:r>
              <a:rPr lang="en-US" altLang="en-US" sz="2000" dirty="0">
                <a:solidFill>
                  <a:srgbClr val="0000FF"/>
                </a:solidFill>
              </a:rPr>
              <a:t>11az + other amendments &lt;11bc, 11bd, 11bb&gt;</a:t>
            </a:r>
            <a:r>
              <a:rPr lang="en-US" altLang="en-US" sz="2000" dirty="0">
                <a:solidFill>
                  <a:srgbClr val="0070C0"/>
                </a:solidFill>
              </a:rPr>
              <a:t> </a:t>
            </a:r>
            <a:r>
              <a:rPr lang="en-US" altLang="en-US" sz="2000" dirty="0"/>
              <a:t>) </a:t>
            </a:r>
          </a:p>
          <a:p>
            <a:pPr>
              <a:lnSpc>
                <a:spcPct val="80000"/>
              </a:lnSpc>
            </a:pPr>
            <a:r>
              <a:rPr lang="en-US" altLang="en-US" sz="2000" dirty="0"/>
              <a:t>May 2023 – D4.0 Recirculation (</a:t>
            </a:r>
            <a:r>
              <a:rPr lang="en-US" altLang="en-US" sz="2000" dirty="0">
                <a:solidFill>
                  <a:srgbClr val="0000FF"/>
                </a:solidFill>
              </a:rPr>
              <a:t>other amendment integration</a:t>
            </a:r>
            <a:r>
              <a:rPr lang="en-US" altLang="en-US" sz="2000" dirty="0"/>
              <a:t>)</a:t>
            </a:r>
          </a:p>
          <a:p>
            <a:pPr>
              <a:lnSpc>
                <a:spcPct val="80000"/>
              </a:lnSpc>
            </a:pPr>
            <a:r>
              <a:rPr lang="en-US" altLang="en-US" sz="2000" dirty="0"/>
              <a:t>Jul 2023 – D5.0 Initial SA Ballot (</a:t>
            </a:r>
            <a:r>
              <a:rPr lang="en-US" altLang="en-US" sz="2000" dirty="0">
                <a:solidFill>
                  <a:srgbClr val="0000FF"/>
                </a:solidFill>
              </a:rPr>
              <a:t>pending integration</a:t>
            </a:r>
            <a:r>
              <a:rPr lang="en-US" altLang="en-US" sz="2000" dirty="0"/>
              <a:t>)</a:t>
            </a:r>
          </a:p>
          <a:p>
            <a:pPr>
              <a:lnSpc>
                <a:spcPct val="80000"/>
              </a:lnSpc>
            </a:pPr>
            <a:r>
              <a:rPr lang="en-US" altLang="en-US" sz="2000" dirty="0"/>
              <a:t>Jan 2024 – D6.0 Recirculation SA Ballot  </a:t>
            </a:r>
          </a:p>
          <a:p>
            <a:pPr>
              <a:lnSpc>
                <a:spcPct val="80000"/>
              </a:lnSpc>
            </a:pPr>
            <a:r>
              <a:rPr lang="en-US" altLang="en-US" sz="2000" dirty="0"/>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9150592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107526</TotalTime>
  <Words>2535</Words>
  <Application>Microsoft Office PowerPoint</Application>
  <PresentationFormat>Widescreen</PresentationFormat>
  <Paragraphs>265</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January 802.11 Interim session</vt:lpstr>
      <vt:lpstr>LB Comment Resolution for REVme</vt:lpstr>
      <vt:lpstr>REVme Agenda</vt:lpstr>
      <vt:lpstr>REVme minutes approval</vt:lpstr>
      <vt:lpstr>REVme Issues</vt:lpstr>
      <vt:lpstr>TGme Timeline</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4602</cp:revision>
  <cp:lastPrinted>2014-11-04T15:04:57Z</cp:lastPrinted>
  <dcterms:created xsi:type="dcterms:W3CDTF">2007-04-17T18:10:23Z</dcterms:created>
  <dcterms:modified xsi:type="dcterms:W3CDTF">2022-01-20T20:04:18Z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