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2366"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6"/>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71C0C1-C119-40DF-9DB7-BECDA7E2463F}" v="1" dt="2022-01-17T14:42:53.5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varScale="1">
        <p:scale>
          <a:sx n="91" d="100"/>
          <a:sy n="91" d="100"/>
        </p:scale>
        <p:origin x="114" y="2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4971C0C1-C119-40DF-9DB7-BECDA7E2463F}"/>
    <pc:docChg chg="delSld modMainMaster modSection">
      <pc:chgData name="Mike Montemurro" userId="40c20c913ca7511e" providerId="LiveId" clId="{4971C0C1-C119-40DF-9DB7-BECDA7E2463F}" dt="2022-01-17T14:42:58.133" v="2" actId="2696"/>
      <pc:docMkLst>
        <pc:docMk/>
      </pc:docMkLst>
      <pc:sldChg chg="del">
        <pc:chgData name="Mike Montemurro" userId="40c20c913ca7511e" providerId="LiveId" clId="{4971C0C1-C119-40DF-9DB7-BECDA7E2463F}" dt="2022-01-17T14:42:58.133" v="2" actId="2696"/>
        <pc:sldMkLst>
          <pc:docMk/>
          <pc:sldMk cId="2162998407" sldId="858"/>
        </pc:sldMkLst>
      </pc:sldChg>
      <pc:sldMasterChg chg="modSp mod">
        <pc:chgData name="Mike Montemurro" userId="40c20c913ca7511e" providerId="LiveId" clId="{4971C0C1-C119-40DF-9DB7-BECDA7E2463F}" dt="2022-01-17T14:41:26.648" v="1" actId="20577"/>
        <pc:sldMasterMkLst>
          <pc:docMk/>
          <pc:sldMasterMk cId="0" sldId="2147483648"/>
        </pc:sldMasterMkLst>
        <pc:spChg chg="mod">
          <ac:chgData name="Mike Montemurro" userId="40c20c913ca7511e" providerId="LiveId" clId="{4971C0C1-C119-40DF-9DB7-BECDA7E2463F}" dt="2022-01-17T14:41:26.648"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802.11-21/1965r1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967-02-000m-telecon-minutes-for-revme-december-6-13-and-20.docx" TargetMode="External"/><Relationship Id="rId2" Type="http://schemas.openxmlformats.org/officeDocument/2006/relationships/hyperlink" Target="https://mentor.ieee.org/802.11/dcn/22/11-22-0035-00-000m-telecon-minutes-for-revme-january-7.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838-04-000m-telecon-minutes-for-revme-november-electronic-plenary.docx" TargetMode="External"/><Relationship Id="rId4" Type="http://schemas.openxmlformats.org/officeDocument/2006/relationships/hyperlink" Target="https://mentor.ieee.org/802.11/dcn/21/11-21-1901-02-000m-telecon-minutes-for-revme-november-22-and-29.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2022-01-18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31 January 2022 at 10am ET, 2hrs</a:t>
            </a:r>
          </a:p>
          <a:p>
            <a:pPr marL="0" indent="0">
              <a:lnSpc>
                <a:spcPct val="80000"/>
              </a:lnSpc>
              <a:buNone/>
            </a:pPr>
            <a:endParaRPr lang="en-US" altLang="en-US" sz="2000" dirty="0"/>
          </a:p>
          <a:p>
            <a:pPr>
              <a:lnSpc>
                <a:spcPct val="80000"/>
              </a:lnSpc>
            </a:pPr>
            <a:r>
              <a:rPr lang="en-US" altLang="en-US" sz="2000" dirty="0"/>
              <a:t>&lt;&gt; Feb, &lt;&gt; Mar – 10am ET, 2hrs </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000" dirty="0"/>
              <a:t>Telecon and November Plenary minutes (Slide x)</a:t>
            </a:r>
          </a:p>
          <a:p>
            <a:pPr lvl="2"/>
            <a:r>
              <a:rPr lang="en-GB" sz="1000" dirty="0"/>
              <a:t>CC35 – Document 11-22/0056r0</a:t>
            </a:r>
          </a:p>
          <a:p>
            <a:pPr lvl="1"/>
            <a:r>
              <a:rPr lang="en-GB" sz="1100" dirty="0"/>
              <a:t>Comment Resolution</a:t>
            </a:r>
          </a:p>
          <a:p>
            <a:pPr lvl="2"/>
            <a:r>
              <a:rPr lang="pt-BR" sz="1000" dirty="0"/>
              <a:t>&lt;&gt;</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24, 4pm ET</a:t>
            </a:r>
          </a:p>
          <a:p>
            <a:pPr lvl="1"/>
            <a:r>
              <a:rPr lang="en-CA" altLang="en-US" sz="1200" dirty="0"/>
              <a:t>Comment Resolution</a:t>
            </a:r>
            <a:endParaRPr lang="en-CA" sz="1050" dirty="0"/>
          </a:p>
          <a:p>
            <a:pPr lvl="2"/>
            <a:r>
              <a:rPr lang="en-CA" sz="1050" dirty="0"/>
              <a:t>&lt;&gt;</a:t>
            </a:r>
          </a:p>
          <a:p>
            <a:pPr lvl="1"/>
            <a:r>
              <a:rPr lang="en-CA" altLang="en-US" sz="1200" dirty="0"/>
              <a:t>Motions </a:t>
            </a:r>
          </a:p>
          <a:p>
            <a:pPr lvl="2"/>
            <a:r>
              <a:rPr lang="en-CA" altLang="en-US" sz="1050" dirty="0"/>
              <a:t>&lt;&gt;</a:t>
            </a:r>
            <a:endParaRPr lang="en-CA" altLang="en-US" sz="100" dirty="0"/>
          </a:p>
          <a:p>
            <a:pPr lvl="1"/>
            <a:r>
              <a:rPr lang="en-CA" altLang="en-US" sz="1200" dirty="0"/>
              <a:t>Timeline, Teleconferences, </a:t>
            </a:r>
            <a:r>
              <a:rPr lang="en-CA" altLang="en-US" sz="1200" dirty="0" err="1"/>
              <a:t>Adhoc</a:t>
            </a:r>
            <a:r>
              <a:rPr lang="en-CA" altLang="en-US" sz="1200" dirty="0"/>
              <a:t>, Plan 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323117"/>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19, 4pm ET</a:t>
            </a:r>
          </a:p>
          <a:p>
            <a:pPr lvl="1"/>
            <a:r>
              <a:rPr lang="en-US" altLang="en-US" sz="1100" dirty="0"/>
              <a:t>Editor Report</a:t>
            </a:r>
            <a:endParaRPr lang="en-CA" altLang="en-US" sz="1100" dirty="0"/>
          </a:p>
          <a:p>
            <a:pPr lvl="1"/>
            <a:r>
              <a:rPr lang="en-CA" altLang="en-US" sz="1100" dirty="0"/>
              <a:t>Comment Resolution</a:t>
            </a:r>
          </a:p>
          <a:p>
            <a:pPr lvl="2"/>
            <a:r>
              <a:rPr lang="en-CA" sz="1000" dirty="0"/>
              <a:t>&lt;&gt;</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20, 4pm ET</a:t>
            </a:r>
          </a:p>
          <a:p>
            <a:pPr lvl="1"/>
            <a:r>
              <a:rPr lang="en-CA" altLang="en-US" sz="1100" dirty="0"/>
              <a:t>Comment Resolution</a:t>
            </a:r>
            <a:endParaRPr lang="pt-BR" sz="1000" dirty="0"/>
          </a:p>
          <a:p>
            <a:pPr lvl="2"/>
            <a:r>
              <a:rPr lang="pt-BR" sz="1000" dirty="0"/>
              <a:t>&lt;&gt;</a:t>
            </a:r>
            <a:endParaRPr lang="nl-NL" sz="1000" dirty="0"/>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Jan 21, 1:30pm ET</a:t>
            </a:r>
          </a:p>
          <a:p>
            <a:pPr lvl="1"/>
            <a:r>
              <a:rPr lang="en-CA" altLang="en-US" sz="1100" dirty="0"/>
              <a:t>Comment Resolution</a:t>
            </a:r>
          </a:p>
          <a:p>
            <a:pPr lvl="2"/>
            <a:r>
              <a:rPr lang="en-CA" altLang="en-US" sz="1000" dirty="0"/>
              <a:t>&lt;&gt;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11-22/35r0  Telecon Minutes for </a:t>
            </a:r>
            <a:r>
              <a:rPr lang="en-US" altLang="en-US" sz="1800" dirty="0" err="1"/>
              <a:t>REVme</a:t>
            </a:r>
            <a:r>
              <a:rPr lang="en-US" altLang="en-US" sz="1800" dirty="0"/>
              <a:t> - January 7 –  </a:t>
            </a:r>
            <a:r>
              <a:rPr lang="en-US" altLang="en-US" sz="1800" dirty="0">
                <a:hlinkClick r:id="rId2"/>
              </a:rPr>
              <a:t>https://mentor.ieee.org/802.11/dcn/22/11-22-0035-00-000m-telecon-minutes-for-revme-january-7.docx</a:t>
            </a:r>
            <a:r>
              <a:rPr lang="en-US" altLang="en-US" sz="1800" dirty="0"/>
              <a:t> </a:t>
            </a:r>
          </a:p>
          <a:p>
            <a:pPr>
              <a:lnSpc>
                <a:spcPct val="80000"/>
              </a:lnSpc>
            </a:pPr>
            <a:r>
              <a:rPr lang="en-US" altLang="en-US" sz="1800" dirty="0"/>
              <a:t>11-21/1967r2 Telecon Minutes for </a:t>
            </a:r>
            <a:r>
              <a:rPr lang="en-US" altLang="en-US" sz="1800" dirty="0" err="1"/>
              <a:t>REVme</a:t>
            </a:r>
            <a:r>
              <a:rPr lang="en-US" altLang="en-US" sz="1800" dirty="0"/>
              <a:t> - December 6 13 and 20 –  </a:t>
            </a:r>
            <a:r>
              <a:rPr lang="en-US" altLang="en-US" sz="1800" dirty="0">
                <a:hlinkClick r:id="rId3"/>
              </a:rPr>
              <a:t>https://mentor.ieee.org/802.11/dcn/21/11-21-1967-02-000m-telecon-minutes-for-revme-december-6-13-and-20.docx</a:t>
            </a:r>
            <a:r>
              <a:rPr lang="en-US" altLang="en-US" sz="1800" dirty="0"/>
              <a:t> </a:t>
            </a:r>
          </a:p>
          <a:p>
            <a:pPr>
              <a:lnSpc>
                <a:spcPct val="80000"/>
              </a:lnSpc>
            </a:pPr>
            <a:r>
              <a:rPr lang="en-US" altLang="en-US" sz="1800" dirty="0"/>
              <a:t>11-21/1901r2 Telecon Minutes for </a:t>
            </a:r>
            <a:r>
              <a:rPr lang="en-US" altLang="en-US" sz="1800" dirty="0" err="1"/>
              <a:t>REVme</a:t>
            </a:r>
            <a:r>
              <a:rPr lang="en-US" altLang="en-US" sz="1800" dirty="0"/>
              <a:t> - November 22 and 29 – </a:t>
            </a:r>
            <a:r>
              <a:rPr lang="en-US" altLang="en-US" sz="1800" dirty="0">
                <a:hlinkClick r:id="rId4"/>
              </a:rPr>
              <a:t>https://mentor.ieee.org/802.11/dcn/21/11-21-1901-02-000m-telecon-minutes-for-revme-november-22-and-29.docx</a:t>
            </a:r>
            <a:r>
              <a:rPr lang="en-US" altLang="en-US" sz="1800" dirty="0"/>
              <a:t> </a:t>
            </a:r>
          </a:p>
          <a:p>
            <a:pPr>
              <a:lnSpc>
                <a:spcPct val="80000"/>
              </a:lnSpc>
            </a:pPr>
            <a:r>
              <a:rPr lang="en-US" altLang="en-US" sz="1800" dirty="0"/>
              <a:t>11-21/1838r4 Telecon Minutes for </a:t>
            </a:r>
            <a:r>
              <a:rPr lang="en-US" altLang="en-US" sz="1800" dirty="0" err="1"/>
              <a:t>REVme</a:t>
            </a:r>
            <a:r>
              <a:rPr lang="en-US" altLang="en-US" sz="1800" dirty="0"/>
              <a:t> - November Electronic Plenary – </a:t>
            </a:r>
            <a:r>
              <a:rPr lang="en-US" altLang="en-US" sz="1800" dirty="0">
                <a:hlinkClick r:id="rId5"/>
              </a:rPr>
              <a:t>https://mentor.ieee.org/802.11/dcn/21/11-21-1838-04-000m-telecon-minutes-for-revme-november-electronic-plenary.docx</a:t>
            </a:r>
            <a:endParaRPr lang="en-US" altLang="en-US" sz="1800" dirty="0"/>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107015</TotalTime>
  <Words>2331</Words>
  <Application>Microsoft Office PowerPoint</Application>
  <PresentationFormat>Widescreen</PresentationFormat>
  <Paragraphs>254</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January 802.11 Interim session</vt:lpstr>
      <vt:lpstr>REVme Agenda</vt:lpstr>
      <vt:lpstr>REVme minutes approval</vt:lpstr>
      <vt:lpstr>REVme Issues</vt:lpstr>
      <vt:lpstr>TGme Timeline</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4600</cp:revision>
  <cp:lastPrinted>2014-11-04T15:04:57Z</cp:lastPrinted>
  <dcterms:created xsi:type="dcterms:W3CDTF">2007-04-17T18:10:23Z</dcterms:created>
  <dcterms:modified xsi:type="dcterms:W3CDTF">2022-01-17T14:43:19Z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