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314129-09D4-4D19-9F39-9870B6E616A8}" v="8" dt="2022-01-17T14:17:49.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1" d="100"/>
          <a:sy n="91" d="100"/>
        </p:scale>
        <p:origin x="114" y="2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3314129-09D4-4D19-9F39-9870B6E616A8}"/>
    <pc:docChg chg="undo custSel addSld delSld modSld modMainMaster modSection">
      <pc:chgData name="Mike Montemurro" userId="40c20c913ca7511e" providerId="LiveId" clId="{63314129-09D4-4D19-9F39-9870B6E616A8}" dt="2022-01-17T14:19:31.635" v="411" actId="20577"/>
      <pc:docMkLst>
        <pc:docMk/>
      </pc:docMkLst>
      <pc:sldChg chg="modSp mod">
        <pc:chgData name="Mike Montemurro" userId="40c20c913ca7511e" providerId="LiveId" clId="{63314129-09D4-4D19-9F39-9870B6E616A8}" dt="2022-01-17T14:15:35.450" v="258" actId="1076"/>
        <pc:sldMkLst>
          <pc:docMk/>
          <pc:sldMk cId="3830619075" sldId="613"/>
        </pc:sldMkLst>
        <pc:spChg chg="mod">
          <ac:chgData name="Mike Montemurro" userId="40c20c913ca7511e" providerId="LiveId" clId="{63314129-09D4-4D19-9F39-9870B6E616A8}" dt="2022-01-17T14:15:35.450" v="258" actId="1076"/>
          <ac:spMkLst>
            <pc:docMk/>
            <pc:sldMk cId="3830619075" sldId="613"/>
            <ac:spMk id="7" creationId="{12EA73ED-8534-496E-953B-F9D898315292}"/>
          </ac:spMkLst>
        </pc:spChg>
        <pc:spChg chg="mod">
          <ac:chgData name="Mike Montemurro" userId="40c20c913ca7511e" providerId="LiveId" clId="{63314129-09D4-4D19-9F39-9870B6E616A8}" dt="2022-01-17T14:12:59.107" v="142" actId="20577"/>
          <ac:spMkLst>
            <pc:docMk/>
            <pc:sldMk cId="3830619075" sldId="613"/>
            <ac:spMk id="8" creationId="{4CD249A7-B25B-4413-A490-DA16C7C17DEA}"/>
          </ac:spMkLst>
        </pc:spChg>
        <pc:spChg chg="mod">
          <ac:chgData name="Mike Montemurro" userId="40c20c913ca7511e" providerId="LiveId" clId="{63314129-09D4-4D19-9F39-9870B6E616A8}" dt="2022-01-17T14:13:08.477" v="152" actId="20577"/>
          <ac:spMkLst>
            <pc:docMk/>
            <pc:sldMk cId="3830619075" sldId="613"/>
            <ac:spMk id="9" creationId="{646D209B-E15C-40CD-B6C9-BF023D20E53D}"/>
          </ac:spMkLst>
        </pc:spChg>
        <pc:spChg chg="mod">
          <ac:chgData name="Mike Montemurro" userId="40c20c913ca7511e" providerId="LiveId" clId="{63314129-09D4-4D19-9F39-9870B6E616A8}" dt="2022-01-17T14:14:52.306" v="244" actId="20577"/>
          <ac:spMkLst>
            <pc:docMk/>
            <pc:sldMk cId="3830619075" sldId="613"/>
            <ac:spMk id="10" creationId="{CC2AB40D-EE73-4F6E-AF6C-5BB8815A67AA}"/>
          </ac:spMkLst>
        </pc:spChg>
        <pc:spChg chg="mod">
          <ac:chgData name="Mike Montemurro" userId="40c20c913ca7511e" providerId="LiveId" clId="{63314129-09D4-4D19-9F39-9870B6E616A8}" dt="2022-01-17T14:14:39.999" v="237" actId="20577"/>
          <ac:spMkLst>
            <pc:docMk/>
            <pc:sldMk cId="3830619075" sldId="613"/>
            <ac:spMk id="4103" creationId="{00000000-0000-0000-0000-000000000000}"/>
          </ac:spMkLst>
        </pc:spChg>
      </pc:sldChg>
      <pc:sldChg chg="modSp mod">
        <pc:chgData name="Mike Montemurro" userId="40c20c913ca7511e" providerId="LiveId" clId="{63314129-09D4-4D19-9F39-9870B6E616A8}" dt="2022-01-17T14:19:31.635" v="411" actId="20577"/>
        <pc:sldMkLst>
          <pc:docMk/>
          <pc:sldMk cId="3056178945" sldId="848"/>
        </pc:sldMkLst>
        <pc:spChg chg="mod">
          <ac:chgData name="Mike Montemurro" userId="40c20c913ca7511e" providerId="LiveId" clId="{63314129-09D4-4D19-9F39-9870B6E616A8}" dt="2022-01-17T14:18:49.957" v="377" actId="20577"/>
          <ac:spMkLst>
            <pc:docMk/>
            <pc:sldMk cId="3056178945" sldId="848"/>
            <ac:spMk id="4" creationId="{2D54C6BD-C858-48E4-ADDB-E13D7A95204A}"/>
          </ac:spMkLst>
        </pc:spChg>
        <pc:spChg chg="mod">
          <ac:chgData name="Mike Montemurro" userId="40c20c913ca7511e" providerId="LiveId" clId="{63314129-09D4-4D19-9F39-9870B6E616A8}" dt="2022-01-17T14:19:31.635" v="411" actId="20577"/>
          <ac:spMkLst>
            <pc:docMk/>
            <pc:sldMk cId="3056178945" sldId="848"/>
            <ac:spMk id="5" creationId="{312E63CB-7AA4-47E9-A213-073D8CADFEE1}"/>
          </ac:spMkLst>
        </pc:spChg>
      </pc:sldChg>
      <pc:sldChg chg="modSp mod">
        <pc:chgData name="Mike Montemurro" userId="40c20c913ca7511e" providerId="LiveId" clId="{63314129-09D4-4D19-9F39-9870B6E616A8}" dt="2022-01-13T17:59:44.199" v="27" actId="20577"/>
        <pc:sldMkLst>
          <pc:docMk/>
          <pc:sldMk cId="2822743645" sldId="850"/>
        </pc:sldMkLst>
        <pc:spChg chg="mod">
          <ac:chgData name="Mike Montemurro" userId="40c20c913ca7511e" providerId="LiveId" clId="{63314129-09D4-4D19-9F39-9870B6E616A8}" dt="2022-01-13T17:59:44.199" v="27" actId="20577"/>
          <ac:spMkLst>
            <pc:docMk/>
            <pc:sldMk cId="2822743645" sldId="850"/>
            <ac:spMk id="4" creationId="{27F8E238-240A-4782-BD7C-888A610FFE0E}"/>
          </ac:spMkLst>
        </pc:spChg>
        <pc:spChg chg="mod">
          <ac:chgData name="Mike Montemurro" userId="40c20c913ca7511e" providerId="LiveId" clId="{63314129-09D4-4D19-9F39-9870B6E616A8}" dt="2022-01-13T17:59:36.541" v="15" actId="20577"/>
          <ac:spMkLst>
            <pc:docMk/>
            <pc:sldMk cId="2822743645" sldId="850"/>
            <ac:spMk id="5" creationId="{5C289E12-1085-4168-A398-0F7249308ABA}"/>
          </ac:spMkLst>
        </pc:spChg>
      </pc:sldChg>
      <pc:sldChg chg="modSp mod">
        <pc:chgData name="Mike Montemurro" userId="40c20c913ca7511e" providerId="LiveId" clId="{63314129-09D4-4D19-9F39-9870B6E616A8}" dt="2022-01-17T14:15:19.875" v="257" actId="20577"/>
        <pc:sldMkLst>
          <pc:docMk/>
          <pc:sldMk cId="1366082887" sldId="851"/>
        </pc:sldMkLst>
        <pc:spChg chg="mod">
          <ac:chgData name="Mike Montemurro" userId="40c20c913ca7511e" providerId="LiveId" clId="{63314129-09D4-4D19-9F39-9870B6E616A8}" dt="2022-01-17T14:15:19.875" v="257" actId="20577"/>
          <ac:spMkLst>
            <pc:docMk/>
            <pc:sldMk cId="1366082887" sldId="851"/>
            <ac:spMk id="5" creationId="{CE3CB10D-55A8-4529-BEDD-F608F8F8F2BA}"/>
          </ac:spMkLst>
        </pc:spChg>
      </pc:sldChg>
      <pc:sldChg chg="modSp mod">
        <pc:chgData name="Mike Montemurro" userId="40c20c913ca7511e" providerId="LiveId" clId="{63314129-09D4-4D19-9F39-9870B6E616A8}" dt="2022-01-17T14:18:18.053" v="370" actId="5793"/>
        <pc:sldMkLst>
          <pc:docMk/>
          <pc:sldMk cId="1554063236" sldId="857"/>
        </pc:sldMkLst>
        <pc:spChg chg="mod">
          <ac:chgData name="Mike Montemurro" userId="40c20c913ca7511e" providerId="LiveId" clId="{63314129-09D4-4D19-9F39-9870B6E616A8}" dt="2022-01-17T14:18:18.053" v="370" actId="5793"/>
          <ac:spMkLst>
            <pc:docMk/>
            <pc:sldMk cId="1554063236" sldId="857"/>
            <ac:spMk id="5" creationId="{312E63CB-7AA4-47E9-A213-073D8CADFEE1}"/>
          </ac:spMkLst>
        </pc:spChg>
      </pc:sldChg>
      <pc:sldChg chg="new del">
        <pc:chgData name="Mike Montemurro" userId="40c20c913ca7511e" providerId="LiveId" clId="{63314129-09D4-4D19-9F39-9870B6E616A8}" dt="2022-01-17T14:18:47.269" v="372" actId="680"/>
        <pc:sldMkLst>
          <pc:docMk/>
          <pc:sldMk cId="3747438542" sldId="859"/>
        </pc:sldMkLst>
      </pc:sldChg>
      <pc:sldMasterChg chg="modSp mod">
        <pc:chgData name="Mike Montemurro" userId="40c20c913ca7511e" providerId="LiveId" clId="{63314129-09D4-4D19-9F39-9870B6E616A8}" dt="2022-01-13T18:00:13.357" v="45" actId="20577"/>
        <pc:sldMasterMkLst>
          <pc:docMk/>
          <pc:sldMasterMk cId="0" sldId="2147483648"/>
        </pc:sldMasterMkLst>
        <pc:spChg chg="mod">
          <ac:chgData name="Mike Montemurro" userId="40c20c913ca7511e" providerId="LiveId" clId="{63314129-09D4-4D19-9F39-9870B6E616A8}" dt="2022-01-13T18:00:02.933" v="39" actId="20577"/>
          <ac:spMkLst>
            <pc:docMk/>
            <pc:sldMasterMk cId="0" sldId="2147483648"/>
            <ac:spMk id="11" creationId="{00000000-0000-0000-0000-000000000000}"/>
          </ac:spMkLst>
        </pc:spChg>
        <pc:spChg chg="mod">
          <ac:chgData name="Mike Montemurro" userId="40c20c913ca7511e" providerId="LiveId" clId="{63314129-09D4-4D19-9F39-9870B6E616A8}" dt="2022-01-13T18:00:13.357" v="4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2022-01-18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dirty="0"/>
              <a:t>&lt;&gt; Feb, &lt;&gt;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x)</a:t>
            </a:r>
          </a:p>
          <a:p>
            <a:pPr lvl="2"/>
            <a:r>
              <a:rPr lang="en-GB" sz="1000" dirty="0"/>
              <a:t>CC35 – Document 11-22/0056r0</a:t>
            </a:r>
          </a:p>
          <a:p>
            <a:pPr lvl="1"/>
            <a:r>
              <a:rPr lang="en-GB" sz="1100" dirty="0"/>
              <a:t>Comment Resolution</a:t>
            </a:r>
          </a:p>
          <a:p>
            <a:pPr lvl="2"/>
            <a:r>
              <a:rPr lang="pt-BR" sz="1000" dirty="0"/>
              <a:t>&lt;&gt;</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200" dirty="0"/>
              <a:t>Comment Resolution</a:t>
            </a:r>
            <a:endParaRPr lang="en-CA" sz="1050" dirty="0"/>
          </a:p>
          <a:p>
            <a:pPr lvl="2"/>
            <a:r>
              <a:rPr lang="en-CA" sz="1050" dirty="0"/>
              <a:t>&lt;&gt;</a:t>
            </a:r>
          </a:p>
          <a:p>
            <a:pPr lvl="1"/>
            <a:r>
              <a:rPr lang="en-CA" altLang="en-US" sz="1200" dirty="0"/>
              <a:t>Motions </a:t>
            </a:r>
          </a:p>
          <a:p>
            <a:pPr lvl="2"/>
            <a:r>
              <a:rPr lang="en-CA" altLang="en-US" sz="1050" dirty="0"/>
              <a:t>&lt;&gt;</a:t>
            </a:r>
            <a:endParaRPr lang="en-CA" altLang="en-US" sz="100" dirty="0"/>
          </a:p>
          <a:p>
            <a:pPr lvl="1"/>
            <a:r>
              <a:rPr lang="en-CA" altLang="en-US" sz="1200" dirty="0"/>
              <a:t>Timeline, Teleconferences, </a:t>
            </a:r>
            <a:r>
              <a:rPr lang="en-CA" altLang="en-US" sz="1200" dirty="0" err="1"/>
              <a:t>Adhoc</a:t>
            </a:r>
            <a:r>
              <a:rPr lang="en-CA" altLang="en-US" sz="1200" dirty="0"/>
              <a:t>, Plan 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323117"/>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sz="1000" dirty="0"/>
              <a:t>&lt;&gt;</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pt-BR" sz="1000" dirty="0"/>
              <a:t>&lt;&gt;</a:t>
            </a:r>
            <a:endParaRPr lang="nl-NL" sz="1000" dirty="0"/>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en-CA" altLang="en-US" sz="1000" dirty="0"/>
              <a:t>&lt;&gt;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107013</TotalTime>
  <Words>2317</Words>
  <Application>Microsoft Office PowerPoint</Application>
  <PresentationFormat>Widescreen</PresentationFormat>
  <Paragraphs>253</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4599</cp:revision>
  <cp:lastPrinted>2014-11-04T15:04:57Z</cp:lastPrinted>
  <dcterms:created xsi:type="dcterms:W3CDTF">2007-04-17T18:10:23Z</dcterms:created>
  <dcterms:modified xsi:type="dcterms:W3CDTF">2022-01-17T14:19:48Z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