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2022-01-14</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7"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January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January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January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January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January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January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January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2022</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January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January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1429</TotalTime>
  <Words>3709</Words>
  <Application>Microsoft Office PowerPoint</Application>
  <PresentationFormat>Widescreen</PresentationFormat>
  <Paragraphs>375</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January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86</cp:revision>
  <cp:lastPrinted>1601-01-01T00:00:00Z</cp:lastPrinted>
  <dcterms:created xsi:type="dcterms:W3CDTF">2018-05-05T22:00:08Z</dcterms:created>
  <dcterms:modified xsi:type="dcterms:W3CDTF">2022-01-15T00:24:37Z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