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9" r:id="rId4"/>
    <p:sldId id="270" r:id="rId5"/>
    <p:sldId id="278" r:id="rId6"/>
    <p:sldId id="273" r:id="rId7"/>
    <p:sldId id="28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0" autoAdjust="0"/>
    <p:restoredTop sz="94660"/>
  </p:normalViewPr>
  <p:slideViewPr>
    <p:cSldViewPr>
      <p:cViewPr varScale="1">
        <p:scale>
          <a:sx n="127" d="100"/>
          <a:sy n="127" d="100"/>
        </p:scale>
        <p:origin x="20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B89EEFF8-BDE5-4D4F-AB30-D75E45DE0597}"/>
    <pc:docChg chg="modSld modMainMaster">
      <pc:chgData name="Peter Ecclesine (pecclesi)" userId="8026f3ca-466d-45df-ae34-64ba14570b27" providerId="ADAL" clId="{B89EEFF8-BDE5-4D4F-AB30-D75E45DE0597}" dt="2022-01-24T17:09:34.816" v="3" actId="20577"/>
      <pc:docMkLst>
        <pc:docMk/>
      </pc:docMkLst>
      <pc:sldChg chg="modSp mod">
        <pc:chgData name="Peter Ecclesine (pecclesi)" userId="8026f3ca-466d-45df-ae34-64ba14570b27" providerId="ADAL" clId="{B89EEFF8-BDE5-4D4F-AB30-D75E45DE0597}" dt="2022-01-24T17:09:34.816" v="3" actId="20577"/>
        <pc:sldMkLst>
          <pc:docMk/>
          <pc:sldMk cId="3096812942" sldId="269"/>
        </pc:sldMkLst>
        <pc:spChg chg="mod">
          <ac:chgData name="Peter Ecclesine (pecclesi)" userId="8026f3ca-466d-45df-ae34-64ba14570b27" providerId="ADAL" clId="{B89EEFF8-BDE5-4D4F-AB30-D75E45DE0597}" dt="2022-01-24T17:09:34.816" v="3" actId="20577"/>
          <ac:spMkLst>
            <pc:docMk/>
            <pc:sldMk cId="3096812942" sldId="269"/>
            <ac:spMk id="9218" creationId="{00000000-0000-0000-0000-000000000000}"/>
          </ac:spMkLst>
        </pc:spChg>
      </pc:sldChg>
      <pc:sldMasterChg chg="modSp mod">
        <pc:chgData name="Peter Ecclesine (pecclesi)" userId="8026f3ca-466d-45df-ae34-64ba14570b27" providerId="ADAL" clId="{B89EEFF8-BDE5-4D4F-AB30-D75E45DE0597}" dt="2022-01-24T17:09:21.757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B89EEFF8-BDE5-4D4F-AB30-D75E45DE0597}" dt="2022-01-24T17:09:21.75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802.11-21/1961r3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cclesi@cisco.com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-</a:t>
            </a:r>
            <a:r>
              <a:rPr lang="en-US" sz="1600" dirty="0"/>
              <a:t> </a:t>
            </a:r>
            <a:r>
              <a:rPr lang="it-IT" sz="1600" dirty="0">
                <a:hlinkClick r:id="rId4"/>
              </a:rPr>
              <a:t>pecclesi@cisco.com</a:t>
            </a:r>
            <a:r>
              <a:rPr lang="it-IT" sz="1600" b="1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400" dirty="0"/>
              <a:t>P802.11az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was started on D3.0 out of November 2021 (Robert Stacey, Emily Qi, Peter Ecclesine, Joseph Levy, Edward Au, Carol Ansley, Yongho Seok, </a:t>
            </a:r>
            <a:r>
              <a:rPr lang="en-US" sz="1800" dirty="0" err="1"/>
              <a:t>Yujin</a:t>
            </a:r>
            <a:r>
              <a:rPr lang="en-US" sz="1800" dirty="0"/>
              <a:t> Noh) MDR Report 11-22/0021. There will be a final MDR meeting in the </a:t>
            </a:r>
            <a:r>
              <a:rPr lang="en-US" sz="1800"/>
              <a:t>March 7 Editors </a:t>
            </a:r>
            <a:r>
              <a:rPr lang="en-US" sz="1800" dirty="0"/>
              <a:t>meeting itself. This allows the TG knows what all the MDR changes are. 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19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we’ve added the particular use of “Tail” and explained our practice in acronyms.</a:t>
            </a:r>
          </a:p>
          <a:p>
            <a:r>
              <a:rPr lang="en-US" b="0" dirty="0"/>
              <a:t>We may revisit numbering of MAC addresses and their form </a:t>
            </a:r>
            <a:r>
              <a:rPr lang="en-US" b="0"/>
              <a:t>of expression 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2057400"/>
          <a:ext cx="10546268" cy="46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- 106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6095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37392" y="1374227"/>
          <a:ext cx="9032625" cy="535785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384749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75931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35985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35985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508649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16614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357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63321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581314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16614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6649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289698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11704</TotalTime>
  <Words>1223</Words>
  <Application>Microsoft Office PowerPoint</Application>
  <PresentationFormat>Widescreen</PresentationFormat>
  <Paragraphs>188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WG Editor’s Meeting (January 2022)</vt:lpstr>
      <vt:lpstr>Volunteer Editor Contacts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433</cp:revision>
  <cp:lastPrinted>1601-01-01T00:00:00Z</cp:lastPrinted>
  <dcterms:created xsi:type="dcterms:W3CDTF">2018-01-07T18:30:13Z</dcterms:created>
  <dcterms:modified xsi:type="dcterms:W3CDTF">2022-01-24T17:09:41Z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