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2" r:id="rId3"/>
    <p:sldId id="269" r:id="rId4"/>
    <p:sldId id="270" r:id="rId5"/>
    <p:sldId id="278" r:id="rId6"/>
    <p:sldId id="293" r:id="rId7"/>
    <p:sldId id="282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6FEDD2-796A-4873-949F-7DC77CC7B8FA}" v="6" dt="2022-01-23T21:07:59.2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50" autoAdjust="0"/>
    <p:restoredTop sz="94660"/>
  </p:normalViewPr>
  <p:slideViewPr>
    <p:cSldViewPr>
      <p:cViewPr varScale="1">
        <p:scale>
          <a:sx n="127" d="100"/>
          <a:sy n="127" d="100"/>
        </p:scale>
        <p:origin x="204" y="12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Ecclesine (pecclesi)" userId="8026f3ca-466d-45df-ae34-64ba14570b27" providerId="ADAL" clId="{956FEDD2-796A-4873-949F-7DC77CC7B8FA}"/>
    <pc:docChg chg="undo custSel addSld delSld modSld modMainMaster">
      <pc:chgData name="Peter Ecclesine (pecclesi)" userId="8026f3ca-466d-45df-ae34-64ba14570b27" providerId="ADAL" clId="{956FEDD2-796A-4873-949F-7DC77CC7B8FA}" dt="2022-01-23T21:10:47.887" v="67" actId="20577"/>
      <pc:docMkLst>
        <pc:docMk/>
      </pc:docMkLst>
      <pc:sldChg chg="modSp mod">
        <pc:chgData name="Peter Ecclesine (pecclesi)" userId="8026f3ca-466d-45df-ae34-64ba14570b27" providerId="ADAL" clId="{956FEDD2-796A-4873-949F-7DC77CC7B8FA}" dt="2022-01-23T20:58:44.181" v="3" actId="20577"/>
        <pc:sldMkLst>
          <pc:docMk/>
          <pc:sldMk cId="0" sldId="256"/>
        </pc:sldMkLst>
        <pc:spChg chg="mod">
          <ac:chgData name="Peter Ecclesine (pecclesi)" userId="8026f3ca-466d-45df-ae34-64ba14570b27" providerId="ADAL" clId="{956FEDD2-796A-4873-949F-7DC77CC7B8FA}" dt="2022-01-23T20:58:44.181" v="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del">
        <pc:chgData name="Peter Ecclesine (pecclesi)" userId="8026f3ca-466d-45df-ae34-64ba14570b27" providerId="ADAL" clId="{956FEDD2-796A-4873-949F-7DC77CC7B8FA}" dt="2022-01-23T20:59:17.466" v="4" actId="47"/>
        <pc:sldMkLst>
          <pc:docMk/>
          <pc:sldMk cId="0" sldId="257"/>
        </pc:sldMkLst>
      </pc:sldChg>
      <pc:sldChg chg="del">
        <pc:chgData name="Peter Ecclesine (pecclesi)" userId="8026f3ca-466d-45df-ae34-64ba14570b27" providerId="ADAL" clId="{956FEDD2-796A-4873-949F-7DC77CC7B8FA}" dt="2022-01-23T21:10:16.035" v="58" actId="47"/>
        <pc:sldMkLst>
          <pc:docMk/>
          <pc:sldMk cId="0" sldId="263"/>
        </pc:sldMkLst>
      </pc:sldChg>
      <pc:sldChg chg="del">
        <pc:chgData name="Peter Ecclesine (pecclesi)" userId="8026f3ca-466d-45df-ae34-64ba14570b27" providerId="ADAL" clId="{956FEDD2-796A-4873-949F-7DC77CC7B8FA}" dt="2022-01-23T20:59:32.774" v="8" actId="47"/>
        <pc:sldMkLst>
          <pc:docMk/>
          <pc:sldMk cId="1753890201" sldId="265"/>
        </pc:sldMkLst>
      </pc:sldChg>
      <pc:sldChg chg="del">
        <pc:chgData name="Peter Ecclesine (pecclesi)" userId="8026f3ca-466d-45df-ae34-64ba14570b27" providerId="ADAL" clId="{956FEDD2-796A-4873-949F-7DC77CC7B8FA}" dt="2022-01-23T20:59:33.795" v="9" actId="47"/>
        <pc:sldMkLst>
          <pc:docMk/>
          <pc:sldMk cId="2345770568" sldId="266"/>
        </pc:sldMkLst>
      </pc:sldChg>
      <pc:sldChg chg="del">
        <pc:chgData name="Peter Ecclesine (pecclesi)" userId="8026f3ca-466d-45df-ae34-64ba14570b27" providerId="ADAL" clId="{956FEDD2-796A-4873-949F-7DC77CC7B8FA}" dt="2022-01-23T20:59:35.867" v="10" actId="47"/>
        <pc:sldMkLst>
          <pc:docMk/>
          <pc:sldMk cId="8243437" sldId="267"/>
        </pc:sldMkLst>
      </pc:sldChg>
      <pc:sldChg chg="del">
        <pc:chgData name="Peter Ecclesine (pecclesi)" userId="8026f3ca-466d-45df-ae34-64ba14570b27" providerId="ADAL" clId="{956FEDD2-796A-4873-949F-7DC77CC7B8FA}" dt="2022-01-23T21:10:26.955" v="64" actId="47"/>
        <pc:sldMkLst>
          <pc:docMk/>
          <pc:sldMk cId="1729816864" sldId="268"/>
        </pc:sldMkLst>
      </pc:sldChg>
      <pc:sldChg chg="modSp mod">
        <pc:chgData name="Peter Ecclesine (pecclesi)" userId="8026f3ca-466d-45df-ae34-64ba14570b27" providerId="ADAL" clId="{956FEDD2-796A-4873-949F-7DC77CC7B8FA}" dt="2022-01-23T20:59:48.315" v="16" actId="20577"/>
        <pc:sldMkLst>
          <pc:docMk/>
          <pc:sldMk cId="3096812942" sldId="269"/>
        </pc:sldMkLst>
        <pc:spChg chg="mod">
          <ac:chgData name="Peter Ecclesine (pecclesi)" userId="8026f3ca-466d-45df-ae34-64ba14570b27" providerId="ADAL" clId="{956FEDD2-796A-4873-949F-7DC77CC7B8FA}" dt="2022-01-23T20:59:48.315" v="16" actId="20577"/>
          <ac:spMkLst>
            <pc:docMk/>
            <pc:sldMk cId="3096812942" sldId="269"/>
            <ac:spMk id="9218" creationId="{00000000-0000-0000-0000-000000000000}"/>
          </ac:spMkLst>
        </pc:spChg>
      </pc:sldChg>
      <pc:sldChg chg="del">
        <pc:chgData name="Peter Ecclesine (pecclesi)" userId="8026f3ca-466d-45df-ae34-64ba14570b27" providerId="ADAL" clId="{956FEDD2-796A-4873-949F-7DC77CC7B8FA}" dt="2022-01-23T21:00:57.120" v="22" actId="47"/>
        <pc:sldMkLst>
          <pc:docMk/>
          <pc:sldMk cId="2614805109" sldId="271"/>
        </pc:sldMkLst>
      </pc:sldChg>
      <pc:sldChg chg="del">
        <pc:chgData name="Peter Ecclesine (pecclesi)" userId="8026f3ca-466d-45df-ae34-64ba14570b27" providerId="ADAL" clId="{956FEDD2-796A-4873-949F-7DC77CC7B8FA}" dt="2022-01-23T21:00:58.702" v="23" actId="47"/>
        <pc:sldMkLst>
          <pc:docMk/>
          <pc:sldMk cId="3975686332" sldId="272"/>
        </pc:sldMkLst>
      </pc:sldChg>
      <pc:sldChg chg="addSp delSp modSp del mod">
        <pc:chgData name="Peter Ecclesine (pecclesi)" userId="8026f3ca-466d-45df-ae34-64ba14570b27" providerId="ADAL" clId="{956FEDD2-796A-4873-949F-7DC77CC7B8FA}" dt="2022-01-23T21:08:15.342" v="50" actId="47"/>
        <pc:sldMkLst>
          <pc:docMk/>
          <pc:sldMk cId="3454883255" sldId="273"/>
        </pc:sldMkLst>
        <pc:spChg chg="mod">
          <ac:chgData name="Peter Ecclesine (pecclesi)" userId="8026f3ca-466d-45df-ae34-64ba14570b27" providerId="ADAL" clId="{956FEDD2-796A-4873-949F-7DC77CC7B8FA}" dt="2022-01-23T21:04:52.808" v="30"/>
          <ac:spMkLst>
            <pc:docMk/>
            <pc:sldMk cId="3454883255" sldId="273"/>
            <ac:spMk id="9218" creationId="{00000000-0000-0000-0000-000000000000}"/>
          </ac:spMkLst>
        </pc:spChg>
        <pc:graphicFrameChg chg="add del modGraphic">
          <ac:chgData name="Peter Ecclesine (pecclesi)" userId="8026f3ca-466d-45df-ae34-64ba14570b27" providerId="ADAL" clId="{956FEDD2-796A-4873-949F-7DC77CC7B8FA}" dt="2022-01-23T21:07:19.020" v="47" actId="478"/>
          <ac:graphicFrameMkLst>
            <pc:docMk/>
            <pc:sldMk cId="3454883255" sldId="273"/>
            <ac:graphicFrameMk id="3" creationId="{00000000-0000-0000-0000-000000000000}"/>
          </ac:graphicFrameMkLst>
        </pc:graphicFrameChg>
        <pc:graphicFrameChg chg="add del mod">
          <ac:chgData name="Peter Ecclesine (pecclesi)" userId="8026f3ca-466d-45df-ae34-64ba14570b27" providerId="ADAL" clId="{956FEDD2-796A-4873-949F-7DC77CC7B8FA}" dt="2022-01-23T21:04:42.842" v="27"/>
          <ac:graphicFrameMkLst>
            <pc:docMk/>
            <pc:sldMk cId="3454883255" sldId="273"/>
            <ac:graphicFrameMk id="8" creationId="{F29651D8-48E1-457E-84A4-4D75BC3C6961}"/>
          </ac:graphicFrameMkLst>
        </pc:graphicFrameChg>
      </pc:sldChg>
      <pc:sldChg chg="del">
        <pc:chgData name="Peter Ecclesine (pecclesi)" userId="8026f3ca-466d-45df-ae34-64ba14570b27" providerId="ADAL" clId="{956FEDD2-796A-4873-949F-7DC77CC7B8FA}" dt="2022-01-23T21:08:26.860" v="51" actId="47"/>
        <pc:sldMkLst>
          <pc:docMk/>
          <pc:sldMk cId="4177988227" sldId="274"/>
        </pc:sldMkLst>
      </pc:sldChg>
      <pc:sldChg chg="del">
        <pc:chgData name="Peter Ecclesine (pecclesi)" userId="8026f3ca-466d-45df-ae34-64ba14570b27" providerId="ADAL" clId="{956FEDD2-796A-4873-949F-7DC77CC7B8FA}" dt="2022-01-23T21:10:04.902" v="55" actId="47"/>
        <pc:sldMkLst>
          <pc:docMk/>
          <pc:sldMk cId="2023899635" sldId="275"/>
        </pc:sldMkLst>
      </pc:sldChg>
      <pc:sldChg chg="del">
        <pc:chgData name="Peter Ecclesine (pecclesi)" userId="8026f3ca-466d-45df-ae34-64ba14570b27" providerId="ADAL" clId="{956FEDD2-796A-4873-949F-7DC77CC7B8FA}" dt="2022-01-23T21:10:06.395" v="56" actId="47"/>
        <pc:sldMkLst>
          <pc:docMk/>
          <pc:sldMk cId="2881306593" sldId="276"/>
        </pc:sldMkLst>
      </pc:sldChg>
      <pc:sldChg chg="del">
        <pc:chgData name="Peter Ecclesine (pecclesi)" userId="8026f3ca-466d-45df-ae34-64ba14570b27" providerId="ADAL" clId="{956FEDD2-796A-4873-949F-7DC77CC7B8FA}" dt="2022-01-23T21:10:03.432" v="54" actId="47"/>
        <pc:sldMkLst>
          <pc:docMk/>
          <pc:sldMk cId="4277178323" sldId="277"/>
        </pc:sldMkLst>
      </pc:sldChg>
      <pc:sldChg chg="addSp delSp modSp">
        <pc:chgData name="Peter Ecclesine (pecclesi)" userId="8026f3ca-466d-45df-ae34-64ba14570b27" providerId="ADAL" clId="{956FEDD2-796A-4873-949F-7DC77CC7B8FA}" dt="2022-01-23T21:06:30.156" v="42"/>
        <pc:sldMkLst>
          <pc:docMk/>
          <pc:sldMk cId="1667763422" sldId="278"/>
        </pc:sldMkLst>
        <pc:graphicFrameChg chg="add del mod">
          <ac:chgData name="Peter Ecclesine (pecclesi)" userId="8026f3ca-466d-45df-ae34-64ba14570b27" providerId="ADAL" clId="{956FEDD2-796A-4873-949F-7DC77CC7B8FA}" dt="2022-01-23T21:06:30.156" v="42"/>
          <ac:graphicFrameMkLst>
            <pc:docMk/>
            <pc:sldMk cId="1667763422" sldId="278"/>
            <ac:graphicFrameMk id="7" creationId="{D44B00F0-E343-4D2D-9392-E080C7EABA47}"/>
          </ac:graphicFrameMkLst>
        </pc:graphicFrameChg>
      </pc:sldChg>
      <pc:sldChg chg="del">
        <pc:chgData name="Peter Ecclesine (pecclesi)" userId="8026f3ca-466d-45df-ae34-64ba14570b27" providerId="ADAL" clId="{956FEDD2-796A-4873-949F-7DC77CC7B8FA}" dt="2022-01-23T21:10:13.658" v="57" actId="47"/>
        <pc:sldMkLst>
          <pc:docMk/>
          <pc:sldMk cId="637982395" sldId="279"/>
        </pc:sldMkLst>
      </pc:sldChg>
      <pc:sldChg chg="del">
        <pc:chgData name="Peter Ecclesine (pecclesi)" userId="8026f3ca-466d-45df-ae34-64ba14570b27" providerId="ADAL" clId="{956FEDD2-796A-4873-949F-7DC77CC7B8FA}" dt="2022-01-23T20:59:26.643" v="7" actId="47"/>
        <pc:sldMkLst>
          <pc:docMk/>
          <pc:sldMk cId="1372385444" sldId="281"/>
        </pc:sldMkLst>
      </pc:sldChg>
      <pc:sldChg chg="modSp mod">
        <pc:chgData name="Peter Ecclesine (pecclesi)" userId="8026f3ca-466d-45df-ae34-64ba14570b27" providerId="ADAL" clId="{956FEDD2-796A-4873-949F-7DC77CC7B8FA}" dt="2022-01-23T21:10:47.887" v="67" actId="20577"/>
        <pc:sldMkLst>
          <pc:docMk/>
          <pc:sldMk cId="3884957953" sldId="282"/>
        </pc:sldMkLst>
        <pc:graphicFrameChg chg="modGraphic">
          <ac:chgData name="Peter Ecclesine (pecclesi)" userId="8026f3ca-466d-45df-ae34-64ba14570b27" providerId="ADAL" clId="{956FEDD2-796A-4873-949F-7DC77CC7B8FA}" dt="2022-01-23T21:10:47.887" v="67" actId="20577"/>
          <ac:graphicFrameMkLst>
            <pc:docMk/>
            <pc:sldMk cId="3884957953" sldId="282"/>
            <ac:graphicFrameMk id="10" creationId="{00000000-0000-0000-0000-000000000000}"/>
          </ac:graphicFrameMkLst>
        </pc:graphicFrameChg>
      </pc:sldChg>
      <pc:sldChg chg="del">
        <pc:chgData name="Peter Ecclesine (pecclesi)" userId="8026f3ca-466d-45df-ae34-64ba14570b27" providerId="ADAL" clId="{956FEDD2-796A-4873-949F-7DC77CC7B8FA}" dt="2022-01-23T20:59:19.299" v="5" actId="47"/>
        <pc:sldMkLst>
          <pc:docMk/>
          <pc:sldMk cId="1968720319" sldId="283"/>
        </pc:sldMkLst>
      </pc:sldChg>
      <pc:sldChg chg="del">
        <pc:chgData name="Peter Ecclesine (pecclesi)" userId="8026f3ca-466d-45df-ae34-64ba14570b27" providerId="ADAL" clId="{956FEDD2-796A-4873-949F-7DC77CC7B8FA}" dt="2022-01-23T21:10:18.393" v="59" actId="47"/>
        <pc:sldMkLst>
          <pc:docMk/>
          <pc:sldMk cId="92982801" sldId="286"/>
        </pc:sldMkLst>
      </pc:sldChg>
      <pc:sldChg chg="del">
        <pc:chgData name="Peter Ecclesine (pecclesi)" userId="8026f3ca-466d-45df-ae34-64ba14570b27" providerId="ADAL" clId="{956FEDD2-796A-4873-949F-7DC77CC7B8FA}" dt="2022-01-23T21:10:23.757" v="62" actId="47"/>
        <pc:sldMkLst>
          <pc:docMk/>
          <pc:sldMk cId="3714381571" sldId="287"/>
        </pc:sldMkLst>
      </pc:sldChg>
      <pc:sldChg chg="del">
        <pc:chgData name="Peter Ecclesine (pecclesi)" userId="8026f3ca-466d-45df-ae34-64ba14570b27" providerId="ADAL" clId="{956FEDD2-796A-4873-949F-7DC77CC7B8FA}" dt="2022-01-23T21:10:20.311" v="60" actId="47"/>
        <pc:sldMkLst>
          <pc:docMk/>
          <pc:sldMk cId="649811360" sldId="288"/>
        </pc:sldMkLst>
      </pc:sldChg>
      <pc:sldChg chg="del">
        <pc:chgData name="Peter Ecclesine (pecclesi)" userId="8026f3ca-466d-45df-ae34-64ba14570b27" providerId="ADAL" clId="{956FEDD2-796A-4873-949F-7DC77CC7B8FA}" dt="2022-01-23T21:10:21.727" v="61" actId="47"/>
        <pc:sldMkLst>
          <pc:docMk/>
          <pc:sldMk cId="2228770162" sldId="289"/>
        </pc:sldMkLst>
      </pc:sldChg>
      <pc:sldChg chg="del">
        <pc:chgData name="Peter Ecclesine (pecclesi)" userId="8026f3ca-466d-45df-ae34-64ba14570b27" providerId="ADAL" clId="{956FEDD2-796A-4873-949F-7DC77CC7B8FA}" dt="2022-01-23T21:10:24.777" v="63" actId="47"/>
        <pc:sldMkLst>
          <pc:docMk/>
          <pc:sldMk cId="75878603" sldId="290"/>
        </pc:sldMkLst>
      </pc:sldChg>
      <pc:sldChg chg="del">
        <pc:chgData name="Peter Ecclesine (pecclesi)" userId="8026f3ca-466d-45df-ae34-64ba14570b27" providerId="ADAL" clId="{956FEDD2-796A-4873-949F-7DC77CC7B8FA}" dt="2022-01-23T21:10:31.189" v="65" actId="47"/>
        <pc:sldMkLst>
          <pc:docMk/>
          <pc:sldMk cId="1701027519" sldId="291"/>
        </pc:sldMkLst>
      </pc:sldChg>
      <pc:sldChg chg="addSp delSp modSp new del mod">
        <pc:chgData name="Peter Ecclesine (pecclesi)" userId="8026f3ca-466d-45df-ae34-64ba14570b27" providerId="ADAL" clId="{956FEDD2-796A-4873-949F-7DC77CC7B8FA}" dt="2022-01-23T21:08:13.344" v="49" actId="47"/>
        <pc:sldMkLst>
          <pc:docMk/>
          <pc:sldMk cId="2602895602" sldId="292"/>
        </pc:sldMkLst>
        <pc:spChg chg="add del">
          <ac:chgData name="Peter Ecclesine (pecclesi)" userId="8026f3ca-466d-45df-ae34-64ba14570b27" providerId="ADAL" clId="{956FEDD2-796A-4873-949F-7DC77CC7B8FA}" dt="2022-01-23T21:07:06.699" v="46" actId="22"/>
          <ac:spMkLst>
            <pc:docMk/>
            <pc:sldMk cId="2602895602" sldId="292"/>
            <ac:spMk id="7" creationId="{5A0C187F-AE77-49A3-B9F4-C0B301656757}"/>
          </ac:spMkLst>
        </pc:spChg>
        <pc:graphicFrameChg chg="add mod">
          <ac:chgData name="Peter Ecclesine (pecclesi)" userId="8026f3ca-466d-45df-ae34-64ba14570b27" providerId="ADAL" clId="{956FEDD2-796A-4873-949F-7DC77CC7B8FA}" dt="2022-01-23T21:06:44.261" v="44"/>
          <ac:graphicFrameMkLst>
            <pc:docMk/>
            <pc:sldMk cId="2602895602" sldId="292"/>
            <ac:graphicFrameMk id="5" creationId="{978A218C-C502-4614-8322-103BB21AF727}"/>
          </ac:graphicFrameMkLst>
        </pc:graphicFrameChg>
      </pc:sldChg>
      <pc:sldChg chg="modSp del mod">
        <pc:chgData name="Peter Ecclesine (pecclesi)" userId="8026f3ca-466d-45df-ae34-64ba14570b27" providerId="ADAL" clId="{956FEDD2-796A-4873-949F-7DC77CC7B8FA}" dt="2022-01-23T21:00:46.342" v="21" actId="47"/>
        <pc:sldMkLst>
          <pc:docMk/>
          <pc:sldMk cId="1130369888" sldId="293"/>
        </pc:sldMkLst>
        <pc:spChg chg="mod">
          <ac:chgData name="Peter Ecclesine (pecclesi)" userId="8026f3ca-466d-45df-ae34-64ba14570b27" providerId="ADAL" clId="{956FEDD2-796A-4873-949F-7DC77CC7B8FA}" dt="2022-01-23T21:00:13.130" v="20" actId="20577"/>
          <ac:spMkLst>
            <pc:docMk/>
            <pc:sldMk cId="1130369888" sldId="293"/>
            <ac:spMk id="3" creationId="{9E8181F9-FE4E-4B5B-A2BC-D06A058731DB}"/>
          </ac:spMkLst>
        </pc:spChg>
      </pc:sldChg>
      <pc:sldChg chg="add">
        <pc:chgData name="Peter Ecclesine (pecclesi)" userId="8026f3ca-466d-45df-ae34-64ba14570b27" providerId="ADAL" clId="{956FEDD2-796A-4873-949F-7DC77CC7B8FA}" dt="2022-01-23T21:07:59.220" v="48"/>
        <pc:sldMkLst>
          <pc:docMk/>
          <pc:sldMk cId="2655202273" sldId="293"/>
        </pc:sldMkLst>
      </pc:sldChg>
      <pc:sldChg chg="del">
        <pc:chgData name="Peter Ecclesine (pecclesi)" userId="8026f3ca-466d-45df-ae34-64ba14570b27" providerId="ADAL" clId="{956FEDD2-796A-4873-949F-7DC77CC7B8FA}" dt="2022-01-23T20:59:20.508" v="6" actId="47"/>
        <pc:sldMkLst>
          <pc:docMk/>
          <pc:sldMk cId="3303314101" sldId="2366"/>
        </pc:sldMkLst>
      </pc:sldChg>
      <pc:sldMasterChg chg="modSp mod">
        <pc:chgData name="Peter Ecclesine (pecclesi)" userId="8026f3ca-466d-45df-ae34-64ba14570b27" providerId="ADAL" clId="{956FEDD2-796A-4873-949F-7DC77CC7B8FA}" dt="2022-01-23T20:58:32.031" v="1" actId="6549"/>
        <pc:sldMasterMkLst>
          <pc:docMk/>
          <pc:sldMasterMk cId="0" sldId="2147483648"/>
        </pc:sldMasterMkLst>
        <pc:spChg chg="mod">
          <ac:chgData name="Peter Ecclesine (pecclesi)" userId="8026f3ca-466d-45df-ae34-64ba14570b27" providerId="ADAL" clId="{956FEDD2-796A-4873-949F-7DC77CC7B8FA}" dt="2022-01-23T20:58:32.031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236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2022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802.11-21/1961r2</a:t>
            </a:r>
          </a:p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harrybims@me.com" TargetMode="External"/><Relationship Id="rId13" Type="http://schemas.openxmlformats.org/officeDocument/2006/relationships/hyperlink" Target="mailto:po-kai.huang@intel.com" TargetMode="External"/><Relationship Id="rId3" Type="http://schemas.openxmlformats.org/officeDocument/2006/relationships/hyperlink" Target="mailto:robert.stacey@intel.com" TargetMode="External"/><Relationship Id="rId7" Type="http://schemas.openxmlformats.org/officeDocument/2006/relationships/hyperlink" Target="mailto:volker.jungnickel@hhi.fraunhofer.de" TargetMode="External"/><Relationship Id="rId12" Type="http://schemas.openxmlformats.org/officeDocument/2006/relationships/hyperlink" Target="mailto:claudiodasilva@fb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ochun.wang@mediatek.com" TargetMode="External"/><Relationship Id="rId11" Type="http://schemas.openxmlformats.org/officeDocument/2006/relationships/hyperlink" Target="mailto:edward.ks.au@huawei.com" TargetMode="External"/><Relationship Id="rId5" Type="http://schemas.openxmlformats.org/officeDocument/2006/relationships/hyperlink" Target="mailto:RoyWant@google.com" TargetMode="External"/><Relationship Id="rId10" Type="http://schemas.openxmlformats.org/officeDocument/2006/relationships/hyperlink" Target="mailto:Yujin.Noh@senscomm.com" TargetMode="External"/><Relationship Id="rId4" Type="http://schemas.openxmlformats.org/officeDocument/2006/relationships/hyperlink" Target="mailto:pecclesi@cisco.com" TargetMode="External"/><Relationship Id="rId9" Type="http://schemas.openxmlformats.org/officeDocument/2006/relationships/hyperlink" Target="mailto:carol@ansley.com" TargetMode="External"/><Relationship Id="rId14" Type="http://schemas.openxmlformats.org/officeDocument/2006/relationships/hyperlink" Target="mailto:emily.h.qi@intel.co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myproject/Public/mytools/draft/styleman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(January 2022)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2022-01-23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794483"/>
              </p:ext>
            </p:extLst>
          </p:nvPr>
        </p:nvGraphicFramePr>
        <p:xfrm>
          <a:off x="993775" y="2436813"/>
          <a:ext cx="10123488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6686" progId="Word.Document.8">
                  <p:embed/>
                </p:oleObj>
              </mc:Choice>
              <mc:Fallback>
                <p:oleObj name="Document" r:id="rId3" imgW="10439485" imgH="254668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36813"/>
                        <a:ext cx="10123488" cy="2460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876800"/>
          </a:xfrm>
          <a:noFill/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b="1" dirty="0"/>
              <a:t>WG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3"/>
              </a:rPr>
              <a:t>robert.stacey@intel.com</a:t>
            </a:r>
            <a:r>
              <a:rPr lang="en-US" sz="1600" dirty="0"/>
              <a:t>, </a:t>
            </a:r>
            <a:r>
              <a:rPr lang="en-US" sz="1600" b="1" dirty="0"/>
              <a:t>Peter Ecclesine -</a:t>
            </a:r>
            <a:r>
              <a:rPr lang="en-US" sz="1600" dirty="0"/>
              <a:t> </a:t>
            </a:r>
            <a:r>
              <a:rPr lang="it-IT" sz="1600" dirty="0">
                <a:hlinkClick r:id="rId4"/>
              </a:rPr>
              <a:t>pecclesi@cisco.com</a:t>
            </a:r>
            <a:r>
              <a:rPr lang="it-IT" sz="1600" b="1" dirty="0"/>
              <a:t> </a:t>
            </a:r>
            <a:endParaRPr lang="en-US" sz="1600" b="1" dirty="0"/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Roy Want </a:t>
            </a:r>
            <a:r>
              <a:rPr lang="en-US" sz="1600" dirty="0">
                <a:hlinkClick r:id="rId5"/>
              </a:rPr>
              <a:t>RoyWant@google.com</a:t>
            </a:r>
            <a:r>
              <a:rPr lang="en-US" sz="1600" dirty="0"/>
              <a:t> , </a:t>
            </a:r>
            <a:r>
              <a:rPr lang="en-US" sz="1600" b="1" dirty="0"/>
              <a:t>Chao Chun Wang </a:t>
            </a:r>
            <a:r>
              <a:rPr lang="en-US" sz="1600" dirty="0"/>
              <a:t>– </a:t>
            </a:r>
            <a:r>
              <a:rPr lang="en-US" sz="1600" dirty="0">
                <a:hlinkClick r:id="rId6"/>
              </a:rPr>
              <a:t>chaochun.wang@mediatek.com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TGbb</a:t>
            </a:r>
            <a:r>
              <a:rPr lang="en-US" sz="1600" b="1" dirty="0"/>
              <a:t> – Volker Jungnickel </a:t>
            </a:r>
            <a:r>
              <a:rPr lang="en-US" sz="1600" dirty="0"/>
              <a:t>– </a:t>
            </a:r>
            <a:r>
              <a:rPr lang="en-US" sz="1600" dirty="0">
                <a:hlinkClick r:id="rId7"/>
              </a:rPr>
              <a:t>volker.jungnickel@hhi.fraunhofer.de</a:t>
            </a:r>
            <a:r>
              <a:rPr lang="en-US" sz="1600" dirty="0"/>
              <a:t> , </a:t>
            </a:r>
            <a:r>
              <a:rPr lang="en-US" sz="1600" b="1" dirty="0"/>
              <a:t>Harry </a:t>
            </a:r>
            <a:r>
              <a:rPr lang="en-US" sz="1600" b="1" dirty="0" err="1"/>
              <a:t>Bims</a:t>
            </a:r>
            <a:r>
              <a:rPr lang="en-US" sz="1600" b="1" dirty="0"/>
              <a:t> </a:t>
            </a:r>
            <a:r>
              <a:rPr lang="en-US" sz="1600" dirty="0">
                <a:hlinkClick r:id="rId8"/>
              </a:rPr>
              <a:t>harrybims@me.com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TGbc</a:t>
            </a:r>
            <a:r>
              <a:rPr lang="en-US" sz="1600" b="1" dirty="0"/>
              <a:t> – Carol Ansley </a:t>
            </a:r>
            <a:r>
              <a:rPr lang="en-US" sz="1600" dirty="0"/>
              <a:t>– </a:t>
            </a:r>
            <a:r>
              <a:rPr lang="en-US" sz="1600" dirty="0">
                <a:hlinkClick r:id="rId9"/>
              </a:rPr>
              <a:t>carol@ansley.com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TGbd</a:t>
            </a:r>
            <a:r>
              <a:rPr lang="en-US" sz="1600" b="1" dirty="0"/>
              <a:t> – </a:t>
            </a:r>
            <a:r>
              <a:rPr lang="en-US" sz="1600" b="1" dirty="0" err="1"/>
              <a:t>Yujin</a:t>
            </a:r>
            <a:r>
              <a:rPr lang="en-US" sz="1600" b="1" dirty="0"/>
              <a:t> Noh </a:t>
            </a:r>
            <a:r>
              <a:rPr lang="en-US" sz="1600" dirty="0"/>
              <a:t>–</a:t>
            </a:r>
            <a:r>
              <a:rPr lang="en-US" sz="1600" b="1" dirty="0"/>
              <a:t> </a:t>
            </a:r>
            <a:r>
              <a:rPr lang="fi-FI" sz="1600" dirty="0">
                <a:hlinkClick r:id="rId10"/>
              </a:rPr>
              <a:t>Yujin.Noh@senscomm.com</a:t>
            </a:r>
            <a:r>
              <a:rPr lang="fi-FI" sz="1600" dirty="0"/>
              <a:t> </a:t>
            </a:r>
            <a:endParaRPr lang="en-US" sz="1600" dirty="0"/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TGbe</a:t>
            </a:r>
            <a:r>
              <a:rPr lang="en-US" sz="1600" b="1" dirty="0"/>
              <a:t> – Edward Au </a:t>
            </a:r>
            <a:r>
              <a:rPr lang="en-US" sz="1600" dirty="0"/>
              <a:t>– </a:t>
            </a:r>
            <a:r>
              <a:rPr lang="en-US" sz="1600" u="sng" dirty="0">
                <a:hlinkClick r:id="rId11"/>
              </a:rPr>
              <a:t>edward.ks.au@huawei.com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TGbf</a:t>
            </a:r>
            <a:r>
              <a:rPr lang="en-US" sz="1600" b="1" dirty="0"/>
              <a:t> – Claudio da Silva </a:t>
            </a:r>
            <a:r>
              <a:rPr lang="en-US" sz="1600" dirty="0"/>
              <a:t>– </a:t>
            </a:r>
            <a:r>
              <a:rPr lang="en-US" sz="1600" dirty="0">
                <a:hlinkClick r:id="rId12"/>
              </a:rPr>
              <a:t>claudiodasilva@fb.com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TGbh</a:t>
            </a:r>
            <a:r>
              <a:rPr lang="en-US" sz="1600" b="1" dirty="0"/>
              <a:t> – Carol Ansley </a:t>
            </a:r>
            <a:r>
              <a:rPr lang="en-US" sz="1600" dirty="0"/>
              <a:t>– </a:t>
            </a:r>
            <a:r>
              <a:rPr lang="en-US" sz="1600" dirty="0">
                <a:hlinkClick r:id="rId9"/>
              </a:rPr>
              <a:t>carol@ansley.com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TGbi</a:t>
            </a:r>
            <a:r>
              <a:rPr lang="en-US" sz="1600" b="1" dirty="0"/>
              <a:t> – Po-kai Huang </a:t>
            </a:r>
            <a:r>
              <a:rPr lang="en-US" sz="1600" dirty="0"/>
              <a:t>– </a:t>
            </a:r>
            <a:r>
              <a:rPr lang="en-US" sz="1600" dirty="0">
                <a:hlinkClick r:id="rId13"/>
              </a:rPr>
              <a:t>po-kai.huang@intel.com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REVme</a:t>
            </a:r>
            <a:r>
              <a:rPr lang="en-US" sz="1600" b="1" dirty="0"/>
              <a:t> – Emily Qi </a:t>
            </a:r>
            <a:r>
              <a:rPr lang="en-US" sz="1600" dirty="0"/>
              <a:t>– </a:t>
            </a:r>
            <a:r>
              <a:rPr lang="en-US" sz="1600" b="0" dirty="0">
                <a:hlinkClick r:id="rId14"/>
              </a:rPr>
              <a:t>emily.h.qi@intel.com</a:t>
            </a:r>
            <a:r>
              <a:rPr lang="en-US" sz="1600" dirty="0"/>
              <a:t>, </a:t>
            </a:r>
            <a:r>
              <a:rPr lang="en-US" sz="1600" b="1" dirty="0"/>
              <a:t>Edward Au </a:t>
            </a:r>
            <a:r>
              <a:rPr lang="en-US" sz="1600" dirty="0"/>
              <a:t>– </a:t>
            </a:r>
            <a:r>
              <a:rPr lang="en-US" sz="1600" b="0" u="sng" dirty="0">
                <a:hlinkClick r:id="rId11"/>
              </a:rPr>
              <a:t>edward.ks.au@huawei.com</a:t>
            </a:r>
            <a:r>
              <a:rPr lang="en-US" sz="1600" dirty="0"/>
              <a:t>, </a:t>
            </a:r>
          </a:p>
          <a:p>
            <a:pPr lvl="1"/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34988"/>
            <a:ext cx="10361084" cy="1065213"/>
          </a:xfrm>
        </p:spPr>
        <p:txBody>
          <a:bodyPr/>
          <a:lstStyle/>
          <a:p>
            <a:r>
              <a:rPr lang="en-GB" dirty="0"/>
              <a:t>MDR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524000"/>
            <a:ext cx="10361084" cy="4799012"/>
          </a:xfrm>
          <a:ln/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800" dirty="0"/>
              <a:t>802.11-11/615r6 documents the process. MDR now in the 802.11 Operating Manual 802.11-14/0629r8. The process causes some changes to the draft, so the report is done after the editing is done. </a:t>
            </a:r>
          </a:p>
          <a:p>
            <a:r>
              <a:rPr lang="en-US" sz="1400" dirty="0" err="1"/>
              <a:t>REVmd</a:t>
            </a:r>
            <a:r>
              <a:rPr lang="en-US" sz="1400" dirty="0"/>
              <a:t> on Draft 2.1 was started out of February 2019 (Robert Stacey, Joseph Levy, Carol Ansley, Menzo Wentink, </a:t>
            </a:r>
            <a:r>
              <a:rPr lang="en-US" sz="1400" dirty="0" err="1"/>
              <a:t>Bahar</a:t>
            </a:r>
            <a:r>
              <a:rPr lang="en-US" sz="1400" dirty="0"/>
              <a:t> Sadeghi, Mark Hamilton, Yongho Seok, Emily Qi, Edward Au, Peter Ecclesine) 19/260r15 – IEEE SA staff - mixing normative and informative, see 19/1444r4 MDR complete</a:t>
            </a:r>
          </a:p>
          <a:p>
            <a:r>
              <a:rPr lang="en-US" sz="1400" dirty="0"/>
              <a:t>P802.11ay was started on D3.1 out of March 2019 (Robert Stacey, Solomon </a:t>
            </a:r>
            <a:r>
              <a:rPr lang="en-US" sz="1400" dirty="0" err="1"/>
              <a:t>Trainin</a:t>
            </a:r>
            <a:r>
              <a:rPr lang="en-US" sz="1400" dirty="0"/>
              <a:t>, Edward Au, Emily Qi, Yongho Seok, Peter Ecclesine) 19/681r6 MDR complete</a:t>
            </a:r>
          </a:p>
          <a:p>
            <a:r>
              <a:rPr lang="en-US" sz="1400" dirty="0"/>
              <a:t>P802.11ax was started on D4.1 out of May 2019 (Robert Stacey, Edward Au, Yongho Seok, Naveen Kakani, Perry </a:t>
            </a:r>
            <a:r>
              <a:rPr lang="en-US" sz="1400" dirty="0" err="1"/>
              <a:t>Correll</a:t>
            </a:r>
            <a:r>
              <a:rPr lang="en-US" sz="1400" dirty="0"/>
              <a:t>, Peter Ecclesine, Po-Kai Huang) 19/1015r4 MDR complete</a:t>
            </a:r>
          </a:p>
          <a:p>
            <a:r>
              <a:rPr lang="en-US" sz="1400" dirty="0"/>
              <a:t>P802.11ba was started on D4.0 out of September 2019 (Robert Stacey, Po-Kai Huang, </a:t>
            </a:r>
            <a:r>
              <a:rPr lang="en-US" sz="1400" dirty="0" err="1"/>
              <a:t>Rojan</a:t>
            </a:r>
            <a:r>
              <a:rPr lang="en-US" sz="1400" dirty="0"/>
              <a:t> </a:t>
            </a:r>
            <a:r>
              <a:rPr lang="en-US" sz="1400" dirty="0" err="1"/>
              <a:t>Chitrakar</a:t>
            </a:r>
            <a:r>
              <a:rPr lang="en-US" sz="1400" dirty="0"/>
              <a:t>, </a:t>
            </a:r>
            <a:r>
              <a:rPr lang="en-US" sz="1400" dirty="0" err="1"/>
              <a:t>Yunsong</a:t>
            </a:r>
            <a:r>
              <a:rPr lang="en-US" sz="1400" dirty="0"/>
              <a:t> Yang, </a:t>
            </a:r>
            <a:r>
              <a:rPr lang="en-US" sz="1400" dirty="0" err="1"/>
              <a:t>Yongho</a:t>
            </a:r>
            <a:r>
              <a:rPr lang="en-US" sz="1400" dirty="0"/>
              <a:t> Seok, Mark Hamilton ) 19/176</a:t>
            </a:r>
            <a:r>
              <a:rPr lang="en-US" sz="1400" dirty="0">
                <a:solidFill>
                  <a:schemeClr val="tx1"/>
                </a:solidFill>
              </a:rPr>
              <a:t>5r6 </a:t>
            </a:r>
            <a:r>
              <a:rPr lang="en-US" sz="1400" dirty="0"/>
              <a:t>MDR complete</a:t>
            </a:r>
          </a:p>
          <a:p>
            <a:r>
              <a:rPr lang="en-US" sz="1400" dirty="0"/>
              <a:t>P802.11az was started on D3.0 out of January 2021 (Robert Stacey,  Emily Qi, Edward Au, Carol Ansley, Peter Ecclesine, Yongho Seok, Mark Hamilton) </a:t>
            </a:r>
            <a:r>
              <a:rPr lang="en-US" sz="1400" dirty="0">
                <a:solidFill>
                  <a:schemeClr val="tx1"/>
                </a:solidFill>
              </a:rPr>
              <a:t>21/0329r7 July 15, 2021 MDR complete</a:t>
            </a:r>
          </a:p>
          <a:p>
            <a:r>
              <a:rPr lang="en-US" sz="1800" dirty="0"/>
              <a:t>P802.11bd was started on D3.0 out of November 2021 (Robert Stacey, Emily Qi, Peter Ecclesine, Joseph Levy, Edward Au, Carol Ansley, Yongho Seok, </a:t>
            </a:r>
            <a:r>
              <a:rPr lang="en-US" sz="1800" dirty="0" err="1"/>
              <a:t>Yujin</a:t>
            </a:r>
            <a:r>
              <a:rPr lang="en-US" sz="1800" dirty="0"/>
              <a:t> Noh) MDR Report 11-22/0021. There will be a final MDR meeting in the March Editors meeting itself. This allows the TG knows what all the MDR changes are. </a:t>
            </a:r>
          </a:p>
          <a:p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68129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Style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876796" y="1600200"/>
            <a:ext cx="10361084" cy="4875214"/>
          </a:xfrm>
          <a:ln/>
        </p:spPr>
        <p:txBody>
          <a:bodyPr/>
          <a:lstStyle/>
          <a:p>
            <a:r>
              <a:rPr lang="en-GB" dirty="0"/>
              <a:t>See 11-09-1034</a:t>
            </a:r>
            <a:r>
              <a:rPr lang="en-GB" dirty="0">
                <a:solidFill>
                  <a:schemeClr val="tx1"/>
                </a:solidFill>
              </a:rPr>
              <a:t>-</a:t>
            </a:r>
            <a:r>
              <a:rPr lang="en-GB" dirty="0">
                <a:solidFill>
                  <a:srgbClr val="FF0000"/>
                </a:solidFill>
              </a:rPr>
              <a:t>19</a:t>
            </a:r>
            <a:r>
              <a:rPr lang="en-GB" dirty="0">
                <a:solidFill>
                  <a:schemeClr val="tx1"/>
                </a:solidFill>
              </a:rPr>
              <a:t>-</a:t>
            </a:r>
            <a:r>
              <a:rPr lang="en-GB" dirty="0"/>
              <a:t>0000-802-11-editorial-style-guide.docx   </a:t>
            </a:r>
          </a:p>
          <a:p>
            <a:r>
              <a:rPr lang="en-US" dirty="0"/>
              <a:t>We update 802.11 Style Guide based on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/>
              <a:t>2020 IEEE Standards Style Manual </a:t>
            </a:r>
            <a:r>
              <a:rPr lang="en-US" b="0" dirty="0"/>
              <a:t>when creating or updating drafts. </a:t>
            </a:r>
            <a:r>
              <a:rPr lang="en-US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https://mentor.ieee.org/myproject/Public/mytools/draft/styleman.pdf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802.11 Style Guide evolves with our practice, we’ve added the particular use of “Tail” and explained our practice in acronyms.</a:t>
            </a:r>
          </a:p>
          <a:p>
            <a:r>
              <a:rPr lang="en-US" b="0" dirty="0"/>
              <a:t>We may revisit numbering of MAC addresses and their form </a:t>
            </a:r>
            <a:r>
              <a:rPr lang="en-US" b="0"/>
              <a:t>of expression </a:t>
            </a:r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MIB Style</a:t>
            </a:r>
            <a:r>
              <a:rPr lang="en-GB" dirty="0"/>
              <a:t>, Visio and Frame Practices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19599"/>
          </a:xfrm>
          <a:ln/>
        </p:spPr>
        <p:txBody>
          <a:bodyPr/>
          <a:lstStyle/>
          <a:p>
            <a:r>
              <a:rPr lang="en-GB" sz="1600" dirty="0"/>
              <a:t>11-15/355r13 MIB </a:t>
            </a:r>
            <a:r>
              <a:rPr lang="en-GB" sz="1600" dirty="0" err="1"/>
              <a:t>TruthValue</a:t>
            </a:r>
            <a:r>
              <a:rPr lang="en-GB" sz="1600" dirty="0"/>
              <a:t> usage patterns</a:t>
            </a:r>
          </a:p>
          <a:p>
            <a:r>
              <a:rPr lang="en-GB" sz="1600" dirty="0"/>
              <a:t>MIB Style: We use a single style with appropriately set tabs,  and use leading</a:t>
            </a:r>
            <a:r>
              <a:rPr lang="en-US" sz="1600" dirty="0"/>
              <a:t> </a:t>
            </a:r>
            <a:r>
              <a:rPr lang="en-GB" sz="1600" dirty="0"/>
              <a:t>Tabs to distinguish the syntax and description parts. (Adrian Stephens Feb 9, 2010)</a:t>
            </a:r>
            <a:endParaRPr lang="en-US" sz="1600" dirty="0"/>
          </a:p>
          <a:p>
            <a:r>
              <a:rPr lang="en-GB" sz="1600" dirty="0">
                <a:solidFill>
                  <a:schemeClr val="tx1"/>
                </a:solidFill>
              </a:rPr>
              <a:t>Two ways to format a figure &amp; its caption in frame:</a:t>
            </a:r>
            <a:endParaRPr lang="en-US" sz="1600" dirty="0">
              <a:solidFill>
                <a:schemeClr val="tx1"/>
              </a:solidFill>
            </a:endParaRPr>
          </a:p>
          <a:p>
            <a:pPr lvl="1"/>
            <a:r>
              <a:rPr lang="en-GB" sz="1100" dirty="0">
                <a:solidFill>
                  <a:schemeClr val="tx1"/>
                </a:solidFill>
              </a:rPr>
              <a:t>Insert a table.  Insert anchored frame inside table cell to hold graphics.  Use table caption as figure caption.</a:t>
            </a:r>
            <a:endParaRPr lang="en-US" sz="1100" dirty="0">
              <a:solidFill>
                <a:schemeClr val="tx1"/>
              </a:solidFill>
            </a:endParaRPr>
          </a:p>
          <a:p>
            <a:pPr lvl="1"/>
            <a:r>
              <a:rPr lang="en-GB" sz="1100" dirty="0">
                <a:solidFill>
                  <a:schemeClr val="tx1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100" dirty="0">
              <a:solidFill>
                <a:schemeClr val="tx1"/>
              </a:solidFill>
            </a:endParaRPr>
          </a:p>
          <a:p>
            <a:r>
              <a:rPr lang="en-GB" sz="1400" dirty="0">
                <a:solidFill>
                  <a:srgbClr val="FF0000"/>
                </a:solidFill>
              </a:rPr>
              <a:t>Do not reference other clauses in Visio figures</a:t>
            </a:r>
            <a:r>
              <a:rPr lang="en-US" sz="1400" dirty="0"/>
              <a:t>, it is very hard to maintain the references</a:t>
            </a:r>
            <a:r>
              <a:rPr lang="en-GB" sz="1600" dirty="0"/>
              <a:t> in figures</a:t>
            </a:r>
          </a:p>
          <a:p>
            <a:r>
              <a:rPr lang="en-GB" sz="1600" dirty="0"/>
              <a:t>Keep embedded figures using Visio as long as possible (not in Word)</a:t>
            </a:r>
            <a:endParaRPr lang="en-US" sz="1600" dirty="0"/>
          </a:p>
          <a:p>
            <a:pPr lvl="1"/>
            <a:r>
              <a:rPr lang="en-GB" sz="1400" dirty="0"/>
              <a:t>Near the end of sponsor ballot, </a:t>
            </a:r>
            <a:r>
              <a:rPr lang="en-GB" sz="1400" dirty="0">
                <a:solidFill>
                  <a:schemeClr val="tx1"/>
                </a:solidFill>
              </a:rPr>
              <a:t>turn these all into .emf </a:t>
            </a:r>
            <a:r>
              <a:rPr lang="en-GB" sz="1400" dirty="0"/>
              <a:t>(windows meta file) format files (you can do this from </a:t>
            </a:r>
            <a:r>
              <a:rPr lang="en-GB" sz="1400" dirty="0" err="1"/>
              <a:t>visio</a:t>
            </a:r>
            <a:r>
              <a:rPr lang="en-GB" sz="1400" dirty="0"/>
              <a:t> using “save as”).  </a:t>
            </a:r>
          </a:p>
          <a:p>
            <a:pPr lvl="1"/>
            <a:r>
              <a:rPr lang="en-GB" sz="1400" dirty="0">
                <a:solidFill>
                  <a:srgbClr val="FF0000"/>
                </a:solidFill>
              </a:rPr>
              <a:t>Keep </a:t>
            </a:r>
            <a:r>
              <a:rPr lang="en-GB" sz="1400" dirty="0"/>
              <a:t>separate files for the .</a:t>
            </a:r>
            <a:r>
              <a:rPr lang="en-GB" sz="1400" dirty="0" err="1"/>
              <a:t>vsd</a:t>
            </a:r>
            <a:r>
              <a:rPr lang="en-GB" sz="1400" dirty="0"/>
              <a:t> source and the .emf file that is linked to from frame. There is high likelihood we should use .emf</a:t>
            </a:r>
          </a:p>
          <a:p>
            <a:pPr lvl="1"/>
            <a:r>
              <a:rPr lang="en-US" sz="1400" dirty="0"/>
              <a:t>Use the figure number or a short version of the figure title (shown in your final draft) for the name of  the Visio and emf file. </a:t>
            </a:r>
          </a:p>
          <a:p>
            <a:pPr lvl="1"/>
            <a:r>
              <a:rPr lang="en-US" sz="1400" dirty="0"/>
              <a:t>One figure, one Visio file. Don’t store multiple figures in one Visio file.</a:t>
            </a:r>
            <a:endParaRPr lang="en-GB" sz="1400" dirty="0"/>
          </a:p>
          <a:p>
            <a:r>
              <a:rPr lang="en-GB" sz="1400" dirty="0"/>
              <a:t>Frame format figures are tables</a:t>
            </a:r>
          </a:p>
          <a:p>
            <a:r>
              <a:rPr lang="en-GB" sz="1400" dirty="0"/>
              <a:t>The MathML editor for equations may be applicable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>
                <a:solidFill>
                  <a:srgbClr val="FF0000"/>
                </a:solidFill>
              </a:rPr>
              <a:t>Jan 2022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We will revisit the running order in</a:t>
            </a:r>
            <a:r>
              <a:rPr lang="en-US" sz="1800" dirty="0">
                <a:solidFill>
                  <a:srgbClr val="FF0000"/>
                </a:solidFill>
              </a:rPr>
              <a:t> March, 2022. </a:t>
            </a:r>
            <a:r>
              <a:rPr lang="en-US" sz="1800" dirty="0">
                <a:solidFill>
                  <a:schemeClr val="tx1"/>
                </a:solidFill>
              </a:rPr>
              <a:t>Changes are usually based on MDR suitability.</a:t>
            </a:r>
          </a:p>
          <a:p>
            <a:pPr>
              <a:buFont typeface="Times New Roman" pitchFamily="16" charset="0"/>
              <a:buChar char="•"/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838200" y="2057400"/>
          <a:ext cx="10546268" cy="46737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>
                  <a:extLst>
                    <a:ext uri="{9D8B030D-6E8A-4147-A177-3AD203B41FA5}">
                      <a16:colId xmlns:a16="http://schemas.microsoft.com/office/drawing/2014/main" val="3336049185"/>
                    </a:ext>
                  </a:extLst>
                </a:gridCol>
                <a:gridCol w="4297243">
                  <a:extLst>
                    <a:ext uri="{9D8B030D-6E8A-4147-A177-3AD203B41FA5}">
                      <a16:colId xmlns:a16="http://schemas.microsoft.com/office/drawing/2014/main" val="1921072032"/>
                    </a:ext>
                  </a:extLst>
                </a:gridCol>
                <a:gridCol w="3124825">
                  <a:extLst>
                    <a:ext uri="{9D8B030D-6E8A-4147-A177-3AD203B41FA5}">
                      <a16:colId xmlns:a16="http://schemas.microsoft.com/office/drawing/2014/main" val="3834352144"/>
                    </a:ext>
                  </a:extLst>
                </a:gridCol>
              </a:tblGrid>
              <a:tr h="4724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554141"/>
                  </a:ext>
                </a:extLst>
              </a:tr>
              <a:tr h="5135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5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282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TGbd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146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2022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Dec 2022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80037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6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TGbc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- 106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Mar 2023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410084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7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TGbb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27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2022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2524201"/>
                  </a:ext>
                </a:extLst>
              </a:tr>
              <a:tr h="5135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802.11-2024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6095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765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 2024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2024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3177727"/>
                  </a:ext>
                </a:extLst>
              </a:tr>
              <a:tr h="67784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905179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416159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494330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065581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52022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753" y="580101"/>
            <a:ext cx="10361084" cy="1065213"/>
          </a:xfrm>
        </p:spPr>
        <p:txBody>
          <a:bodyPr/>
          <a:lstStyle/>
          <a:p>
            <a:r>
              <a:rPr lang="en-US" dirty="0"/>
              <a:t>Draft Development Snapshot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571169"/>
              </p:ext>
            </p:extLst>
          </p:nvPr>
        </p:nvGraphicFramePr>
        <p:xfrm>
          <a:off x="737392" y="1374227"/>
          <a:ext cx="9395946" cy="5024619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18827">
                  <a:extLst>
                    <a:ext uri="{9D8B030D-6E8A-4147-A177-3AD203B41FA5}">
                      <a16:colId xmlns:a16="http://schemas.microsoft.com/office/drawing/2014/main" val="4261970102"/>
                    </a:ext>
                  </a:extLst>
                </a:gridCol>
                <a:gridCol w="403471">
                  <a:extLst>
                    <a:ext uri="{9D8B030D-6E8A-4147-A177-3AD203B41FA5}">
                      <a16:colId xmlns:a16="http://schemas.microsoft.com/office/drawing/2014/main" val="78877518"/>
                    </a:ext>
                  </a:extLst>
                </a:gridCol>
                <a:gridCol w="394224">
                  <a:extLst>
                    <a:ext uri="{9D8B030D-6E8A-4147-A177-3AD203B41FA5}">
                      <a16:colId xmlns:a16="http://schemas.microsoft.com/office/drawing/2014/main" val="302974934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94802276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54334289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821760127"/>
                    </a:ext>
                  </a:extLst>
                </a:gridCol>
                <a:gridCol w="436886">
                  <a:extLst>
                    <a:ext uri="{9D8B030D-6E8A-4147-A177-3AD203B41FA5}">
                      <a16:colId xmlns:a16="http://schemas.microsoft.com/office/drawing/2014/main" val="1625024730"/>
                    </a:ext>
                  </a:extLst>
                </a:gridCol>
                <a:gridCol w="477514">
                  <a:extLst>
                    <a:ext uri="{9D8B030D-6E8A-4147-A177-3AD203B41FA5}">
                      <a16:colId xmlns:a16="http://schemas.microsoft.com/office/drawing/2014/main" val="284946490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78415902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327754882"/>
                    </a:ext>
                  </a:extLst>
                </a:gridCol>
                <a:gridCol w="1280551">
                  <a:extLst>
                    <a:ext uri="{9D8B030D-6E8A-4147-A177-3AD203B41FA5}">
                      <a16:colId xmlns:a16="http://schemas.microsoft.com/office/drawing/2014/main" val="309422106"/>
                    </a:ext>
                  </a:extLst>
                </a:gridCol>
                <a:gridCol w="436886">
                  <a:extLst>
                    <a:ext uri="{9D8B030D-6E8A-4147-A177-3AD203B41FA5}">
                      <a16:colId xmlns:a16="http://schemas.microsoft.com/office/drawing/2014/main" val="2746800865"/>
                    </a:ext>
                  </a:extLst>
                </a:gridCol>
                <a:gridCol w="1852449">
                  <a:extLst>
                    <a:ext uri="{9D8B030D-6E8A-4147-A177-3AD203B41FA5}">
                      <a16:colId xmlns:a16="http://schemas.microsoft.com/office/drawing/2014/main" val="664609411"/>
                    </a:ext>
                  </a:extLst>
                </a:gridCol>
                <a:gridCol w="1132938">
                  <a:extLst>
                    <a:ext uri="{9D8B030D-6E8A-4147-A177-3AD203B41FA5}">
                      <a16:colId xmlns:a16="http://schemas.microsoft.com/office/drawing/2014/main" val="1668201667"/>
                    </a:ext>
                  </a:extLst>
                </a:gridCol>
              </a:tblGrid>
              <a:tr h="35427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 or Draft Baseline Document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Source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MDR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Editor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Snapshot Date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7412"/>
                  </a:ext>
                </a:extLst>
              </a:tr>
              <a:tr h="4554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az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bc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bd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bb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me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be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05578"/>
                  </a:ext>
                </a:extLst>
              </a:tr>
              <a:tr h="4830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Roy Want, Chao 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Chun Wang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13-Jan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07337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 2020 release</a:t>
                      </a:r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Carol Ansley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17-Jan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36281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1.04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</a:p>
                    <a:p>
                      <a:pPr algn="ctr"/>
                      <a:r>
                        <a:rPr lang="en-US" sz="12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 release</a:t>
                      </a:r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Yujin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Noh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17-Jan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204683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2060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Volker Jungnickel, Harry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Bims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17-Jan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12243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FrameMaker 2020 release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Emily Qi, Edward Au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9157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1.31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FrameMaker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(old)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Edward Au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16-Jan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542191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138465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66631"/>
                  </a:ext>
                </a:extLst>
              </a:tr>
              <a:tr h="205252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8918916"/>
                  </a:ext>
                </a:extLst>
              </a:tr>
              <a:tr h="205252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103073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3600" y="670986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7316" y="580101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latin typeface="Arial" charset="0"/>
              </a:rPr>
              <a:t>Jan 2022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7316" y="761104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3884957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11697</TotalTime>
  <Words>1223</Words>
  <Application>Microsoft Office PowerPoint</Application>
  <PresentationFormat>Widescreen</PresentationFormat>
  <Paragraphs>189</Paragraphs>
  <Slides>7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Office Theme</vt:lpstr>
      <vt:lpstr>Document</vt:lpstr>
      <vt:lpstr>802.11 WG Editor’s Meeting (January 2022)</vt:lpstr>
      <vt:lpstr>Volunteer Editor Contacts</vt:lpstr>
      <vt:lpstr>MDR Status</vt:lpstr>
      <vt:lpstr>802.11 Style Guide</vt:lpstr>
      <vt:lpstr>MIB Style, Visio and Frame Practices</vt:lpstr>
      <vt:lpstr>Editor Amendment Ordering</vt:lpstr>
      <vt:lpstr>Draft Development Snapshot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keywords>CTPClassification=CTP_NT</cp:keywords>
  <cp:lastModifiedBy>Peter Ecclesine (pecclesi)</cp:lastModifiedBy>
  <cp:revision>432</cp:revision>
  <cp:lastPrinted>1601-01-01T00:00:00Z</cp:lastPrinted>
  <dcterms:created xsi:type="dcterms:W3CDTF">2018-01-07T18:30:13Z</dcterms:created>
  <dcterms:modified xsi:type="dcterms:W3CDTF">2022-01-23T21:10:50Z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aac88202-5e9b-4871-89ab-389b8f17b9bc</vt:lpwstr>
  </property>
  <property fmtid="{D5CDD505-2E9C-101B-9397-08002B2CF9AE}" pid="3" name="CTP_TimeStamp">
    <vt:lpwstr>2020-01-17 00:36:12Z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