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9" r:id="rId4"/>
    <p:sldId id="270" r:id="rId5"/>
    <p:sldId id="278" r:id="rId6"/>
    <p:sldId id="293" r:id="rId7"/>
    <p:sldId id="28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6FEDD2-796A-4873-949F-7DC77CC7B8FA}" v="6" dt="2022-01-23T21:07:59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0" autoAdjust="0"/>
    <p:restoredTop sz="94660"/>
  </p:normalViewPr>
  <p:slideViewPr>
    <p:cSldViewPr>
      <p:cViewPr varScale="1">
        <p:scale>
          <a:sx n="127" d="100"/>
          <a:sy n="127" d="100"/>
        </p:scale>
        <p:origin x="204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Ecclesine (pecclesi)" userId="8026f3ca-466d-45df-ae34-64ba14570b27" providerId="ADAL" clId="{956FEDD2-796A-4873-949F-7DC77CC7B8FA}"/>
    <pc:docChg chg="undo custSel addSld delSld modSld modMainMaster">
      <pc:chgData name="Peter Ecclesine (pecclesi)" userId="8026f3ca-466d-45df-ae34-64ba14570b27" providerId="ADAL" clId="{956FEDD2-796A-4873-949F-7DC77CC7B8FA}" dt="2022-01-23T21:10:47.887" v="67" actId="20577"/>
      <pc:docMkLst>
        <pc:docMk/>
      </pc:docMkLst>
      <pc:sldChg chg="modSp mod">
        <pc:chgData name="Peter Ecclesine (pecclesi)" userId="8026f3ca-466d-45df-ae34-64ba14570b27" providerId="ADAL" clId="{956FEDD2-796A-4873-949F-7DC77CC7B8FA}" dt="2022-01-23T20:58:44.181" v="3" actId="20577"/>
        <pc:sldMkLst>
          <pc:docMk/>
          <pc:sldMk cId="0" sldId="256"/>
        </pc:sldMkLst>
        <pc:spChg chg="mod">
          <ac:chgData name="Peter Ecclesine (pecclesi)" userId="8026f3ca-466d-45df-ae34-64ba14570b27" providerId="ADAL" clId="{956FEDD2-796A-4873-949F-7DC77CC7B8FA}" dt="2022-01-23T20:58:44.181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Peter Ecclesine (pecclesi)" userId="8026f3ca-466d-45df-ae34-64ba14570b27" providerId="ADAL" clId="{956FEDD2-796A-4873-949F-7DC77CC7B8FA}" dt="2022-01-23T20:59:17.466" v="4" actId="47"/>
        <pc:sldMkLst>
          <pc:docMk/>
          <pc:sldMk cId="0" sldId="257"/>
        </pc:sldMkLst>
      </pc:sldChg>
      <pc:sldChg chg="del">
        <pc:chgData name="Peter Ecclesine (pecclesi)" userId="8026f3ca-466d-45df-ae34-64ba14570b27" providerId="ADAL" clId="{956FEDD2-796A-4873-949F-7DC77CC7B8FA}" dt="2022-01-23T21:10:16.035" v="58" actId="47"/>
        <pc:sldMkLst>
          <pc:docMk/>
          <pc:sldMk cId="0" sldId="263"/>
        </pc:sldMkLst>
      </pc:sldChg>
      <pc:sldChg chg="del">
        <pc:chgData name="Peter Ecclesine (pecclesi)" userId="8026f3ca-466d-45df-ae34-64ba14570b27" providerId="ADAL" clId="{956FEDD2-796A-4873-949F-7DC77CC7B8FA}" dt="2022-01-23T20:59:32.774" v="8" actId="47"/>
        <pc:sldMkLst>
          <pc:docMk/>
          <pc:sldMk cId="1753890201" sldId="265"/>
        </pc:sldMkLst>
      </pc:sldChg>
      <pc:sldChg chg="del">
        <pc:chgData name="Peter Ecclesine (pecclesi)" userId="8026f3ca-466d-45df-ae34-64ba14570b27" providerId="ADAL" clId="{956FEDD2-796A-4873-949F-7DC77CC7B8FA}" dt="2022-01-23T20:59:33.795" v="9" actId="47"/>
        <pc:sldMkLst>
          <pc:docMk/>
          <pc:sldMk cId="2345770568" sldId="266"/>
        </pc:sldMkLst>
      </pc:sldChg>
      <pc:sldChg chg="del">
        <pc:chgData name="Peter Ecclesine (pecclesi)" userId="8026f3ca-466d-45df-ae34-64ba14570b27" providerId="ADAL" clId="{956FEDD2-796A-4873-949F-7DC77CC7B8FA}" dt="2022-01-23T20:59:35.867" v="10" actId="47"/>
        <pc:sldMkLst>
          <pc:docMk/>
          <pc:sldMk cId="8243437" sldId="267"/>
        </pc:sldMkLst>
      </pc:sldChg>
      <pc:sldChg chg="del">
        <pc:chgData name="Peter Ecclesine (pecclesi)" userId="8026f3ca-466d-45df-ae34-64ba14570b27" providerId="ADAL" clId="{956FEDD2-796A-4873-949F-7DC77CC7B8FA}" dt="2022-01-23T21:10:26.955" v="64" actId="47"/>
        <pc:sldMkLst>
          <pc:docMk/>
          <pc:sldMk cId="1729816864" sldId="268"/>
        </pc:sldMkLst>
      </pc:sldChg>
      <pc:sldChg chg="modSp mod">
        <pc:chgData name="Peter Ecclesine (pecclesi)" userId="8026f3ca-466d-45df-ae34-64ba14570b27" providerId="ADAL" clId="{956FEDD2-796A-4873-949F-7DC77CC7B8FA}" dt="2022-01-23T20:59:48.315" v="16" actId="20577"/>
        <pc:sldMkLst>
          <pc:docMk/>
          <pc:sldMk cId="3096812942" sldId="269"/>
        </pc:sldMkLst>
        <pc:spChg chg="mod">
          <ac:chgData name="Peter Ecclesine (pecclesi)" userId="8026f3ca-466d-45df-ae34-64ba14570b27" providerId="ADAL" clId="{956FEDD2-796A-4873-949F-7DC77CC7B8FA}" dt="2022-01-23T20:59:48.315" v="16" actId="20577"/>
          <ac:spMkLst>
            <pc:docMk/>
            <pc:sldMk cId="3096812942" sldId="269"/>
            <ac:spMk id="9218" creationId="{00000000-0000-0000-0000-000000000000}"/>
          </ac:spMkLst>
        </pc:spChg>
      </pc:sldChg>
      <pc:sldChg chg="del">
        <pc:chgData name="Peter Ecclesine (pecclesi)" userId="8026f3ca-466d-45df-ae34-64ba14570b27" providerId="ADAL" clId="{956FEDD2-796A-4873-949F-7DC77CC7B8FA}" dt="2022-01-23T21:00:57.120" v="22" actId="47"/>
        <pc:sldMkLst>
          <pc:docMk/>
          <pc:sldMk cId="2614805109" sldId="271"/>
        </pc:sldMkLst>
      </pc:sldChg>
      <pc:sldChg chg="del">
        <pc:chgData name="Peter Ecclesine (pecclesi)" userId="8026f3ca-466d-45df-ae34-64ba14570b27" providerId="ADAL" clId="{956FEDD2-796A-4873-949F-7DC77CC7B8FA}" dt="2022-01-23T21:00:58.702" v="23" actId="47"/>
        <pc:sldMkLst>
          <pc:docMk/>
          <pc:sldMk cId="3975686332" sldId="272"/>
        </pc:sldMkLst>
      </pc:sldChg>
      <pc:sldChg chg="addSp delSp modSp del mod">
        <pc:chgData name="Peter Ecclesine (pecclesi)" userId="8026f3ca-466d-45df-ae34-64ba14570b27" providerId="ADAL" clId="{956FEDD2-796A-4873-949F-7DC77CC7B8FA}" dt="2022-01-23T21:08:15.342" v="50" actId="47"/>
        <pc:sldMkLst>
          <pc:docMk/>
          <pc:sldMk cId="3454883255" sldId="273"/>
        </pc:sldMkLst>
        <pc:spChg chg="mod">
          <ac:chgData name="Peter Ecclesine (pecclesi)" userId="8026f3ca-466d-45df-ae34-64ba14570b27" providerId="ADAL" clId="{956FEDD2-796A-4873-949F-7DC77CC7B8FA}" dt="2022-01-23T21:04:52.808" v="30"/>
          <ac:spMkLst>
            <pc:docMk/>
            <pc:sldMk cId="3454883255" sldId="273"/>
            <ac:spMk id="9218" creationId="{00000000-0000-0000-0000-000000000000}"/>
          </ac:spMkLst>
        </pc:spChg>
        <pc:graphicFrameChg chg="add del modGraphic">
          <ac:chgData name="Peter Ecclesine (pecclesi)" userId="8026f3ca-466d-45df-ae34-64ba14570b27" providerId="ADAL" clId="{956FEDD2-796A-4873-949F-7DC77CC7B8FA}" dt="2022-01-23T21:07:19.020" v="47" actId="478"/>
          <ac:graphicFrameMkLst>
            <pc:docMk/>
            <pc:sldMk cId="3454883255" sldId="273"/>
            <ac:graphicFrameMk id="3" creationId="{00000000-0000-0000-0000-000000000000}"/>
          </ac:graphicFrameMkLst>
        </pc:graphicFrameChg>
        <pc:graphicFrameChg chg="add del mod">
          <ac:chgData name="Peter Ecclesine (pecclesi)" userId="8026f3ca-466d-45df-ae34-64ba14570b27" providerId="ADAL" clId="{956FEDD2-796A-4873-949F-7DC77CC7B8FA}" dt="2022-01-23T21:04:42.842" v="27"/>
          <ac:graphicFrameMkLst>
            <pc:docMk/>
            <pc:sldMk cId="3454883255" sldId="273"/>
            <ac:graphicFrameMk id="8" creationId="{F29651D8-48E1-457E-84A4-4D75BC3C6961}"/>
          </ac:graphicFrameMkLst>
        </pc:graphicFrameChg>
      </pc:sldChg>
      <pc:sldChg chg="del">
        <pc:chgData name="Peter Ecclesine (pecclesi)" userId="8026f3ca-466d-45df-ae34-64ba14570b27" providerId="ADAL" clId="{956FEDD2-796A-4873-949F-7DC77CC7B8FA}" dt="2022-01-23T21:08:26.860" v="51" actId="47"/>
        <pc:sldMkLst>
          <pc:docMk/>
          <pc:sldMk cId="4177988227" sldId="274"/>
        </pc:sldMkLst>
      </pc:sldChg>
      <pc:sldChg chg="del">
        <pc:chgData name="Peter Ecclesine (pecclesi)" userId="8026f3ca-466d-45df-ae34-64ba14570b27" providerId="ADAL" clId="{956FEDD2-796A-4873-949F-7DC77CC7B8FA}" dt="2022-01-23T21:10:04.902" v="55" actId="47"/>
        <pc:sldMkLst>
          <pc:docMk/>
          <pc:sldMk cId="2023899635" sldId="275"/>
        </pc:sldMkLst>
      </pc:sldChg>
      <pc:sldChg chg="del">
        <pc:chgData name="Peter Ecclesine (pecclesi)" userId="8026f3ca-466d-45df-ae34-64ba14570b27" providerId="ADAL" clId="{956FEDD2-796A-4873-949F-7DC77CC7B8FA}" dt="2022-01-23T21:10:06.395" v="56" actId="47"/>
        <pc:sldMkLst>
          <pc:docMk/>
          <pc:sldMk cId="2881306593" sldId="276"/>
        </pc:sldMkLst>
      </pc:sldChg>
      <pc:sldChg chg="del">
        <pc:chgData name="Peter Ecclesine (pecclesi)" userId="8026f3ca-466d-45df-ae34-64ba14570b27" providerId="ADAL" clId="{956FEDD2-796A-4873-949F-7DC77CC7B8FA}" dt="2022-01-23T21:10:03.432" v="54" actId="47"/>
        <pc:sldMkLst>
          <pc:docMk/>
          <pc:sldMk cId="4277178323" sldId="277"/>
        </pc:sldMkLst>
      </pc:sldChg>
      <pc:sldChg chg="addSp delSp modSp">
        <pc:chgData name="Peter Ecclesine (pecclesi)" userId="8026f3ca-466d-45df-ae34-64ba14570b27" providerId="ADAL" clId="{956FEDD2-796A-4873-949F-7DC77CC7B8FA}" dt="2022-01-23T21:06:30.156" v="42"/>
        <pc:sldMkLst>
          <pc:docMk/>
          <pc:sldMk cId="1667763422" sldId="278"/>
        </pc:sldMkLst>
        <pc:graphicFrameChg chg="add del mod">
          <ac:chgData name="Peter Ecclesine (pecclesi)" userId="8026f3ca-466d-45df-ae34-64ba14570b27" providerId="ADAL" clId="{956FEDD2-796A-4873-949F-7DC77CC7B8FA}" dt="2022-01-23T21:06:30.156" v="42"/>
          <ac:graphicFrameMkLst>
            <pc:docMk/>
            <pc:sldMk cId="1667763422" sldId="278"/>
            <ac:graphicFrameMk id="7" creationId="{D44B00F0-E343-4D2D-9392-E080C7EABA47}"/>
          </ac:graphicFrameMkLst>
        </pc:graphicFrameChg>
      </pc:sldChg>
      <pc:sldChg chg="del">
        <pc:chgData name="Peter Ecclesine (pecclesi)" userId="8026f3ca-466d-45df-ae34-64ba14570b27" providerId="ADAL" clId="{956FEDD2-796A-4873-949F-7DC77CC7B8FA}" dt="2022-01-23T21:10:13.658" v="57" actId="47"/>
        <pc:sldMkLst>
          <pc:docMk/>
          <pc:sldMk cId="637982395" sldId="279"/>
        </pc:sldMkLst>
      </pc:sldChg>
      <pc:sldChg chg="del">
        <pc:chgData name="Peter Ecclesine (pecclesi)" userId="8026f3ca-466d-45df-ae34-64ba14570b27" providerId="ADAL" clId="{956FEDD2-796A-4873-949F-7DC77CC7B8FA}" dt="2022-01-23T20:59:26.643" v="7" actId="47"/>
        <pc:sldMkLst>
          <pc:docMk/>
          <pc:sldMk cId="1372385444" sldId="281"/>
        </pc:sldMkLst>
      </pc:sldChg>
      <pc:sldChg chg="modSp mod">
        <pc:chgData name="Peter Ecclesine (pecclesi)" userId="8026f3ca-466d-45df-ae34-64ba14570b27" providerId="ADAL" clId="{956FEDD2-796A-4873-949F-7DC77CC7B8FA}" dt="2022-01-23T21:10:47.887" v="67" actId="20577"/>
        <pc:sldMkLst>
          <pc:docMk/>
          <pc:sldMk cId="3884957953" sldId="282"/>
        </pc:sldMkLst>
        <pc:graphicFrameChg chg="modGraphic">
          <ac:chgData name="Peter Ecclesine (pecclesi)" userId="8026f3ca-466d-45df-ae34-64ba14570b27" providerId="ADAL" clId="{956FEDD2-796A-4873-949F-7DC77CC7B8FA}" dt="2022-01-23T21:10:47.887" v="67" actId="20577"/>
          <ac:graphicFrameMkLst>
            <pc:docMk/>
            <pc:sldMk cId="3884957953" sldId="282"/>
            <ac:graphicFrameMk id="10" creationId="{00000000-0000-0000-0000-000000000000}"/>
          </ac:graphicFrameMkLst>
        </pc:graphicFrameChg>
      </pc:sldChg>
      <pc:sldChg chg="del">
        <pc:chgData name="Peter Ecclesine (pecclesi)" userId="8026f3ca-466d-45df-ae34-64ba14570b27" providerId="ADAL" clId="{956FEDD2-796A-4873-949F-7DC77CC7B8FA}" dt="2022-01-23T20:59:19.299" v="5" actId="47"/>
        <pc:sldMkLst>
          <pc:docMk/>
          <pc:sldMk cId="1968720319" sldId="283"/>
        </pc:sldMkLst>
      </pc:sldChg>
      <pc:sldChg chg="del">
        <pc:chgData name="Peter Ecclesine (pecclesi)" userId="8026f3ca-466d-45df-ae34-64ba14570b27" providerId="ADAL" clId="{956FEDD2-796A-4873-949F-7DC77CC7B8FA}" dt="2022-01-23T21:10:18.393" v="59" actId="47"/>
        <pc:sldMkLst>
          <pc:docMk/>
          <pc:sldMk cId="92982801" sldId="286"/>
        </pc:sldMkLst>
      </pc:sldChg>
      <pc:sldChg chg="del">
        <pc:chgData name="Peter Ecclesine (pecclesi)" userId="8026f3ca-466d-45df-ae34-64ba14570b27" providerId="ADAL" clId="{956FEDD2-796A-4873-949F-7DC77CC7B8FA}" dt="2022-01-23T21:10:23.757" v="62" actId="47"/>
        <pc:sldMkLst>
          <pc:docMk/>
          <pc:sldMk cId="3714381571" sldId="287"/>
        </pc:sldMkLst>
      </pc:sldChg>
      <pc:sldChg chg="del">
        <pc:chgData name="Peter Ecclesine (pecclesi)" userId="8026f3ca-466d-45df-ae34-64ba14570b27" providerId="ADAL" clId="{956FEDD2-796A-4873-949F-7DC77CC7B8FA}" dt="2022-01-23T21:10:20.311" v="60" actId="47"/>
        <pc:sldMkLst>
          <pc:docMk/>
          <pc:sldMk cId="649811360" sldId="288"/>
        </pc:sldMkLst>
      </pc:sldChg>
      <pc:sldChg chg="del">
        <pc:chgData name="Peter Ecclesine (pecclesi)" userId="8026f3ca-466d-45df-ae34-64ba14570b27" providerId="ADAL" clId="{956FEDD2-796A-4873-949F-7DC77CC7B8FA}" dt="2022-01-23T21:10:21.727" v="61" actId="47"/>
        <pc:sldMkLst>
          <pc:docMk/>
          <pc:sldMk cId="2228770162" sldId="289"/>
        </pc:sldMkLst>
      </pc:sldChg>
      <pc:sldChg chg="del">
        <pc:chgData name="Peter Ecclesine (pecclesi)" userId="8026f3ca-466d-45df-ae34-64ba14570b27" providerId="ADAL" clId="{956FEDD2-796A-4873-949F-7DC77CC7B8FA}" dt="2022-01-23T21:10:24.777" v="63" actId="47"/>
        <pc:sldMkLst>
          <pc:docMk/>
          <pc:sldMk cId="75878603" sldId="290"/>
        </pc:sldMkLst>
      </pc:sldChg>
      <pc:sldChg chg="del">
        <pc:chgData name="Peter Ecclesine (pecclesi)" userId="8026f3ca-466d-45df-ae34-64ba14570b27" providerId="ADAL" clId="{956FEDD2-796A-4873-949F-7DC77CC7B8FA}" dt="2022-01-23T21:10:31.189" v="65" actId="47"/>
        <pc:sldMkLst>
          <pc:docMk/>
          <pc:sldMk cId="1701027519" sldId="291"/>
        </pc:sldMkLst>
      </pc:sldChg>
      <pc:sldChg chg="addSp delSp modSp new del mod">
        <pc:chgData name="Peter Ecclesine (pecclesi)" userId="8026f3ca-466d-45df-ae34-64ba14570b27" providerId="ADAL" clId="{956FEDD2-796A-4873-949F-7DC77CC7B8FA}" dt="2022-01-23T21:08:13.344" v="49" actId="47"/>
        <pc:sldMkLst>
          <pc:docMk/>
          <pc:sldMk cId="2602895602" sldId="292"/>
        </pc:sldMkLst>
        <pc:spChg chg="add del">
          <ac:chgData name="Peter Ecclesine (pecclesi)" userId="8026f3ca-466d-45df-ae34-64ba14570b27" providerId="ADAL" clId="{956FEDD2-796A-4873-949F-7DC77CC7B8FA}" dt="2022-01-23T21:07:06.699" v="46" actId="22"/>
          <ac:spMkLst>
            <pc:docMk/>
            <pc:sldMk cId="2602895602" sldId="292"/>
            <ac:spMk id="7" creationId="{5A0C187F-AE77-49A3-B9F4-C0B301656757}"/>
          </ac:spMkLst>
        </pc:spChg>
        <pc:graphicFrameChg chg="add mod">
          <ac:chgData name="Peter Ecclesine (pecclesi)" userId="8026f3ca-466d-45df-ae34-64ba14570b27" providerId="ADAL" clId="{956FEDD2-796A-4873-949F-7DC77CC7B8FA}" dt="2022-01-23T21:06:44.261" v="44"/>
          <ac:graphicFrameMkLst>
            <pc:docMk/>
            <pc:sldMk cId="2602895602" sldId="292"/>
            <ac:graphicFrameMk id="5" creationId="{978A218C-C502-4614-8322-103BB21AF727}"/>
          </ac:graphicFrameMkLst>
        </pc:graphicFrameChg>
      </pc:sldChg>
      <pc:sldChg chg="modSp del mod">
        <pc:chgData name="Peter Ecclesine (pecclesi)" userId="8026f3ca-466d-45df-ae34-64ba14570b27" providerId="ADAL" clId="{956FEDD2-796A-4873-949F-7DC77CC7B8FA}" dt="2022-01-23T21:00:46.342" v="21" actId="47"/>
        <pc:sldMkLst>
          <pc:docMk/>
          <pc:sldMk cId="1130369888" sldId="293"/>
        </pc:sldMkLst>
        <pc:spChg chg="mod">
          <ac:chgData name="Peter Ecclesine (pecclesi)" userId="8026f3ca-466d-45df-ae34-64ba14570b27" providerId="ADAL" clId="{956FEDD2-796A-4873-949F-7DC77CC7B8FA}" dt="2022-01-23T21:00:13.130" v="20" actId="20577"/>
          <ac:spMkLst>
            <pc:docMk/>
            <pc:sldMk cId="1130369888" sldId="293"/>
            <ac:spMk id="3" creationId="{9E8181F9-FE4E-4B5B-A2BC-D06A058731DB}"/>
          </ac:spMkLst>
        </pc:spChg>
      </pc:sldChg>
      <pc:sldChg chg="add">
        <pc:chgData name="Peter Ecclesine (pecclesi)" userId="8026f3ca-466d-45df-ae34-64ba14570b27" providerId="ADAL" clId="{956FEDD2-796A-4873-949F-7DC77CC7B8FA}" dt="2022-01-23T21:07:59.220" v="48"/>
        <pc:sldMkLst>
          <pc:docMk/>
          <pc:sldMk cId="2655202273" sldId="293"/>
        </pc:sldMkLst>
      </pc:sldChg>
      <pc:sldChg chg="del">
        <pc:chgData name="Peter Ecclesine (pecclesi)" userId="8026f3ca-466d-45df-ae34-64ba14570b27" providerId="ADAL" clId="{956FEDD2-796A-4873-949F-7DC77CC7B8FA}" dt="2022-01-23T20:59:20.508" v="6" actId="47"/>
        <pc:sldMkLst>
          <pc:docMk/>
          <pc:sldMk cId="3303314101" sldId="2366"/>
        </pc:sldMkLst>
      </pc:sldChg>
      <pc:sldMasterChg chg="modSp mod">
        <pc:chgData name="Peter Ecclesine (pecclesi)" userId="8026f3ca-466d-45df-ae34-64ba14570b27" providerId="ADAL" clId="{956FEDD2-796A-4873-949F-7DC77CC7B8FA}" dt="2022-01-23T20:58:32.031" v="1" actId="6549"/>
        <pc:sldMasterMkLst>
          <pc:docMk/>
          <pc:sldMasterMk cId="0" sldId="2147483648"/>
        </pc:sldMasterMkLst>
        <pc:spChg chg="mod">
          <ac:chgData name="Peter Ecclesine (pecclesi)" userId="8026f3ca-466d-45df-ae34-64ba14570b27" providerId="ADAL" clId="{956FEDD2-796A-4873-949F-7DC77CC7B8FA}" dt="2022-01-23T20:58:32.031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802.11-21/1961r2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arrybims@me.com" TargetMode="External"/><Relationship Id="rId13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claudiodasilva@fb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edward.ks.au@huawei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Yujin.Noh@senscomm.com" TargetMode="External"/><Relationship Id="rId4" Type="http://schemas.openxmlformats.org/officeDocument/2006/relationships/hyperlink" Target="mailto:pecclesi@cisco.com" TargetMode="External"/><Relationship Id="rId9" Type="http://schemas.openxmlformats.org/officeDocument/2006/relationships/hyperlink" Target="mailto:carol@ansley.com" TargetMode="External"/><Relationship Id="rId14" Type="http://schemas.openxmlformats.org/officeDocument/2006/relationships/hyperlink" Target="mailto:emily.h.qi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(January 2022)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-</a:t>
            </a:r>
            <a:r>
              <a:rPr lang="en-US" sz="1600" dirty="0"/>
              <a:t> </a:t>
            </a:r>
            <a:r>
              <a:rPr lang="it-IT" sz="1600" dirty="0">
                <a:hlinkClick r:id="rId4"/>
              </a:rPr>
              <a:t>pecclesi@cisco.com</a:t>
            </a:r>
            <a:r>
              <a:rPr lang="it-IT" sz="1600" b="1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Yujin</a:t>
            </a:r>
            <a:r>
              <a:rPr lang="en-US" sz="1600" b="1" dirty="0"/>
              <a:t> Noh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fi-FI" sz="1600" dirty="0">
                <a:hlinkClick r:id="rId10"/>
              </a:rPr>
              <a:t>Yujin.Noh@senscomm.com</a:t>
            </a:r>
            <a:r>
              <a:rPr lang="fi-FI" sz="1600" dirty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claudiodasilva@fb.com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causes some changes to the draft, so the report is done after the editing is done. </a:t>
            </a:r>
          </a:p>
          <a:p>
            <a:r>
              <a:rPr lang="en-US" sz="1400" dirty="0" err="1"/>
              <a:t>REVmd</a:t>
            </a:r>
            <a:r>
              <a:rPr lang="en-US" sz="1400" dirty="0"/>
              <a:t> on Draft 2.1 was started out of February 2019 (Robert Stacey, Joseph Levy, Carol Ansley, Menzo Wentink, </a:t>
            </a:r>
            <a:r>
              <a:rPr lang="en-US" sz="1400" dirty="0" err="1"/>
              <a:t>Bahar</a:t>
            </a:r>
            <a:r>
              <a:rPr lang="en-US" sz="14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400" dirty="0"/>
              <a:t>P802.11ay was started on D3.1 out of March 2019 (Robert Stacey, Solomon </a:t>
            </a:r>
            <a:r>
              <a:rPr lang="en-US" sz="1400" dirty="0" err="1"/>
              <a:t>Trainin</a:t>
            </a:r>
            <a:r>
              <a:rPr lang="en-US" sz="1400" dirty="0"/>
              <a:t>, Edward Au, Emily Qi, Yongho Seok, Peter Ecclesine) 19/681r6 MDR complete</a:t>
            </a:r>
          </a:p>
          <a:p>
            <a:r>
              <a:rPr lang="en-US" sz="1400" dirty="0"/>
              <a:t>P802.11ax was started on D4.1 out of May 2019 (Robert Stacey, Edward Au, Yongho Seok, Naveen Kakani, Perry </a:t>
            </a:r>
            <a:r>
              <a:rPr lang="en-US" sz="1400" dirty="0" err="1"/>
              <a:t>Correll</a:t>
            </a:r>
            <a:r>
              <a:rPr lang="en-US" sz="1400" dirty="0"/>
              <a:t>, Peter Ecclesine, Po-Kai Huang) 19/1015r4 MDR complete</a:t>
            </a:r>
          </a:p>
          <a:p>
            <a:r>
              <a:rPr lang="en-US" sz="1400" dirty="0"/>
              <a:t>P802.11ba was started on D4.0 out of September 2019 (Robert Stacey, Po-Kai Huang, </a:t>
            </a:r>
            <a:r>
              <a:rPr lang="en-US" sz="1400" dirty="0" err="1"/>
              <a:t>Rojan</a:t>
            </a:r>
            <a:r>
              <a:rPr lang="en-US" sz="1400" dirty="0"/>
              <a:t> </a:t>
            </a:r>
            <a:r>
              <a:rPr lang="en-US" sz="1400" dirty="0" err="1"/>
              <a:t>Chitrakar</a:t>
            </a:r>
            <a:r>
              <a:rPr lang="en-US" sz="1400" dirty="0"/>
              <a:t>, </a:t>
            </a:r>
            <a:r>
              <a:rPr lang="en-US" sz="1400" dirty="0" err="1"/>
              <a:t>Yunsong</a:t>
            </a:r>
            <a:r>
              <a:rPr lang="en-US" sz="1400" dirty="0"/>
              <a:t> Yang, </a:t>
            </a:r>
            <a:r>
              <a:rPr lang="en-US" sz="1400" dirty="0" err="1"/>
              <a:t>Yongho</a:t>
            </a:r>
            <a:r>
              <a:rPr lang="en-US" sz="1400" dirty="0"/>
              <a:t> Seok, Mark Hamilton ) 19/176</a:t>
            </a:r>
            <a:r>
              <a:rPr lang="en-US" sz="1400" dirty="0">
                <a:solidFill>
                  <a:schemeClr val="tx1"/>
                </a:solidFill>
              </a:rPr>
              <a:t>5r6 </a:t>
            </a:r>
            <a:r>
              <a:rPr lang="en-US" sz="1400" dirty="0"/>
              <a:t>MDR complete</a:t>
            </a:r>
          </a:p>
          <a:p>
            <a:r>
              <a:rPr lang="en-US" sz="1400" dirty="0"/>
              <a:t>P802.11az was started on D3.0 out of January 2021 (Robert Stacey,  Emily Qi, Edward Au, Carol Ansley, Peter Ecclesine, Yongho Seok, Mark Hamilton) </a:t>
            </a:r>
            <a:r>
              <a:rPr lang="en-US" sz="1400" dirty="0">
                <a:solidFill>
                  <a:schemeClr val="tx1"/>
                </a:solidFill>
              </a:rPr>
              <a:t>21/0329r7 July 15, 2021 MDR complete</a:t>
            </a:r>
          </a:p>
          <a:p>
            <a:r>
              <a:rPr lang="en-US" sz="1800" dirty="0"/>
              <a:t>P802.11bd was started on D3.0 out of November 2021 (Robert Stacey, Emily Qi, Peter Ecclesine, Joseph Levy, Edward Au, Carol Ansley, Yongho Seok, </a:t>
            </a:r>
            <a:r>
              <a:rPr lang="en-US" sz="1800" dirty="0" err="1"/>
              <a:t>Yujin</a:t>
            </a:r>
            <a:r>
              <a:rPr lang="en-US" sz="1800" dirty="0"/>
              <a:t> Noh) MDR Report 11-22/0021. There will be a final MDR meeting in the March Editors meeting itself. This allows the TG knows what all the MDR changes are. 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19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2020 IEEE Standards Style Manual </a:t>
            </a:r>
            <a:r>
              <a:rPr lang="en-US" b="0" dirty="0"/>
              <a:t>when creating or updating drafts.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we’ve added the particular use of “Tail” and explained our practice in acronyms.</a:t>
            </a:r>
          </a:p>
          <a:p>
            <a:r>
              <a:rPr lang="en-US" b="0" dirty="0"/>
              <a:t>We may revisit numbering of MAC addresses and their form </a:t>
            </a:r>
            <a:r>
              <a:rPr lang="en-US" b="0"/>
              <a:t>of expression 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 2022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March, 2022.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2057400"/>
          <a:ext cx="10546268" cy="4673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282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- 106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6095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202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71169"/>
              </p:ext>
            </p:extLst>
          </p:nvPr>
        </p:nvGraphicFramePr>
        <p:xfrm>
          <a:off x="737392" y="1374227"/>
          <a:ext cx="9395946" cy="502461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18827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0347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394224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77514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80551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52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Roy Want, Chao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Chun Wang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release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Yujin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Noh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 2020 release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(old)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Jan 2022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11697</TotalTime>
  <Words>1223</Words>
  <Application>Microsoft Office PowerPoint</Application>
  <PresentationFormat>Widescreen</PresentationFormat>
  <Paragraphs>189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802.11 WG Editor’s Meeting (January 2022)</vt:lpstr>
      <vt:lpstr>Volunteer Editor Contacts</vt:lpstr>
      <vt:lpstr>MDR Status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432</cp:revision>
  <cp:lastPrinted>1601-01-01T00:00:00Z</cp:lastPrinted>
  <dcterms:created xsi:type="dcterms:W3CDTF">2018-01-07T18:30:13Z</dcterms:created>
  <dcterms:modified xsi:type="dcterms:W3CDTF">2022-01-23T21:10:50Z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