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7DD13-26D2-4D0A-A75D-F8B82D137E50}" v="2" dt="2022-01-13T15:16:17.3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62" d="100"/>
          <a:sy n="62" d="100"/>
        </p:scale>
        <p:origin x="102" y="2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2ED7DD13-26D2-4D0A-A75D-F8B82D137E50}"/>
    <pc:docChg chg="custSel modSld modMainMaster">
      <pc:chgData name="Peter Ecclesine (pecclesi)" userId="8026f3ca-466d-45df-ae34-64ba14570b27" providerId="ADAL" clId="{2ED7DD13-26D2-4D0A-A75D-F8B82D137E50}" dt="2022-01-16T15:06:54.933" v="269" actId="20577"/>
      <pc:docMkLst>
        <pc:docMk/>
      </pc:docMkLst>
      <pc:sldChg chg="modSp mod">
        <pc:chgData name="Peter Ecclesine (pecclesi)" userId="8026f3ca-466d-45df-ae34-64ba14570b27" providerId="ADAL" clId="{2ED7DD13-26D2-4D0A-A75D-F8B82D137E50}" dt="2022-01-13T15:02:03.310" v="12" actId="20577"/>
        <pc:sldMkLst>
          <pc:docMk/>
          <pc:sldMk cId="0" sldId="256"/>
        </pc:sldMkLst>
        <pc:spChg chg="mod">
          <ac:chgData name="Peter Ecclesine (pecclesi)" userId="8026f3ca-466d-45df-ae34-64ba14570b27" providerId="ADAL" clId="{2ED7DD13-26D2-4D0A-A75D-F8B82D137E50}" dt="2022-01-13T15:01:55.112" v="9" actId="20577"/>
          <ac:spMkLst>
            <pc:docMk/>
            <pc:sldMk cId="0" sldId="256"/>
            <ac:spMk id="3073" creationId="{00000000-0000-0000-0000-000000000000}"/>
          </ac:spMkLst>
        </pc:spChg>
        <pc:spChg chg="mod">
          <ac:chgData name="Peter Ecclesine (pecclesi)" userId="8026f3ca-466d-45df-ae34-64ba14570b27" providerId="ADAL" clId="{2ED7DD13-26D2-4D0A-A75D-F8B82D137E50}" dt="2022-01-13T15:02:03.310" v="12" actId="20577"/>
          <ac:spMkLst>
            <pc:docMk/>
            <pc:sldMk cId="0" sldId="256"/>
            <ac:spMk id="3074" creationId="{00000000-0000-0000-0000-000000000000}"/>
          </ac:spMkLst>
        </pc:spChg>
      </pc:sldChg>
      <pc:sldChg chg="modSp mod">
        <pc:chgData name="Peter Ecclesine (pecclesi)" userId="8026f3ca-466d-45df-ae34-64ba14570b27" providerId="ADAL" clId="{2ED7DD13-26D2-4D0A-A75D-F8B82D137E50}" dt="2022-01-13T15:07:14.904" v="72" actId="20577"/>
        <pc:sldMkLst>
          <pc:docMk/>
          <pc:sldMk cId="1753890201" sldId="265"/>
        </pc:sldMkLst>
        <pc:spChg chg="mod">
          <ac:chgData name="Peter Ecclesine (pecclesi)" userId="8026f3ca-466d-45df-ae34-64ba14570b27" providerId="ADAL" clId="{2ED7DD13-26D2-4D0A-A75D-F8B82D137E50}" dt="2022-01-13T15:06:43.745" v="63" actId="20577"/>
          <ac:spMkLst>
            <pc:docMk/>
            <pc:sldMk cId="1753890201" sldId="265"/>
            <ac:spMk id="2" creationId="{00000000-0000-0000-0000-000000000000}"/>
          </ac:spMkLst>
        </pc:spChg>
        <pc:spChg chg="mod">
          <ac:chgData name="Peter Ecclesine (pecclesi)" userId="8026f3ca-466d-45df-ae34-64ba14570b27" providerId="ADAL" clId="{2ED7DD13-26D2-4D0A-A75D-F8B82D137E50}" dt="2022-01-13T15:07:14.904" v="72" actId="20577"/>
          <ac:spMkLst>
            <pc:docMk/>
            <pc:sldMk cId="1753890201" sldId="265"/>
            <ac:spMk id="9218" creationId="{00000000-0000-0000-0000-000000000000}"/>
          </ac:spMkLst>
        </pc:spChg>
      </pc:sldChg>
      <pc:sldChg chg="modSp mod">
        <pc:chgData name="Peter Ecclesine (pecclesi)" userId="8026f3ca-466d-45df-ae34-64ba14570b27" providerId="ADAL" clId="{2ED7DD13-26D2-4D0A-A75D-F8B82D137E50}" dt="2022-01-15T22:06:23.483" v="255" actId="20577"/>
        <pc:sldMkLst>
          <pc:docMk/>
          <pc:sldMk cId="3096812942" sldId="269"/>
        </pc:sldMkLst>
        <pc:spChg chg="mod">
          <ac:chgData name="Peter Ecclesine (pecclesi)" userId="8026f3ca-466d-45df-ae34-64ba14570b27" providerId="ADAL" clId="{2ED7DD13-26D2-4D0A-A75D-F8B82D137E50}" dt="2022-01-15T22:06:23.483" v="255" actId="20577"/>
          <ac:spMkLst>
            <pc:docMk/>
            <pc:sldMk cId="3096812942" sldId="269"/>
            <ac:spMk id="9218" creationId="{00000000-0000-0000-0000-000000000000}"/>
          </ac:spMkLst>
        </pc:spChg>
      </pc:sldChg>
      <pc:sldChg chg="modSp mod">
        <pc:chgData name="Peter Ecclesine (pecclesi)" userId="8026f3ca-466d-45df-ae34-64ba14570b27" providerId="ADAL" clId="{2ED7DD13-26D2-4D0A-A75D-F8B82D137E50}" dt="2022-01-13T15:29:25.539" v="184" actId="207"/>
        <pc:sldMkLst>
          <pc:docMk/>
          <pc:sldMk cId="3454883255" sldId="273"/>
        </pc:sldMkLst>
        <pc:spChg chg="mod">
          <ac:chgData name="Peter Ecclesine (pecclesi)" userId="8026f3ca-466d-45df-ae34-64ba14570b27" providerId="ADAL" clId="{2ED7DD13-26D2-4D0A-A75D-F8B82D137E50}" dt="2022-01-13T15:08:51.318" v="90" actId="207"/>
          <ac:spMkLst>
            <pc:docMk/>
            <pc:sldMk cId="3454883255" sldId="273"/>
            <ac:spMk id="9218" creationId="{00000000-0000-0000-0000-000000000000}"/>
          </ac:spMkLst>
        </pc:spChg>
        <pc:graphicFrameChg chg="modGraphic">
          <ac:chgData name="Peter Ecclesine (pecclesi)" userId="8026f3ca-466d-45df-ae34-64ba14570b27" providerId="ADAL" clId="{2ED7DD13-26D2-4D0A-A75D-F8B82D137E50}" dt="2022-01-13T15:29:25.539" v="184" actId="20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2ED7DD13-26D2-4D0A-A75D-F8B82D137E50}" dt="2022-01-13T15:06:19.564" v="54" actId="20577"/>
        <pc:sldMkLst>
          <pc:docMk/>
          <pc:sldMk cId="1372385444" sldId="281"/>
        </pc:sldMkLst>
        <pc:spChg chg="mod">
          <ac:chgData name="Peter Ecclesine (pecclesi)" userId="8026f3ca-466d-45df-ae34-64ba14570b27" providerId="ADAL" clId="{2ED7DD13-26D2-4D0A-A75D-F8B82D137E50}" dt="2022-01-13T15:06:05.779" v="53" actId="20577"/>
          <ac:spMkLst>
            <pc:docMk/>
            <pc:sldMk cId="1372385444" sldId="281"/>
            <ac:spMk id="2" creationId="{00000000-0000-0000-0000-000000000000}"/>
          </ac:spMkLst>
        </pc:spChg>
        <pc:spChg chg="mod">
          <ac:chgData name="Peter Ecclesine (pecclesi)" userId="8026f3ca-466d-45df-ae34-64ba14570b27" providerId="ADAL" clId="{2ED7DD13-26D2-4D0A-A75D-F8B82D137E50}" dt="2022-01-13T15:06:19.564" v="54" actId="20577"/>
          <ac:spMkLst>
            <pc:docMk/>
            <pc:sldMk cId="1372385444" sldId="281"/>
            <ac:spMk id="9218" creationId="{00000000-0000-0000-0000-000000000000}"/>
          </ac:spMkLst>
        </pc:spChg>
      </pc:sldChg>
      <pc:sldChg chg="modSp mod">
        <pc:chgData name="Peter Ecclesine (pecclesi)" userId="8026f3ca-466d-45df-ae34-64ba14570b27" providerId="ADAL" clId="{2ED7DD13-26D2-4D0A-A75D-F8B82D137E50}" dt="2022-01-16T15:06:54.933" v="269" actId="20577"/>
        <pc:sldMkLst>
          <pc:docMk/>
          <pc:sldMk cId="3884957953" sldId="282"/>
        </pc:sldMkLst>
        <pc:spChg chg="mod">
          <ac:chgData name="Peter Ecclesine (pecclesi)" userId="8026f3ca-466d-45df-ae34-64ba14570b27" providerId="ADAL" clId="{2ED7DD13-26D2-4D0A-A75D-F8B82D137E50}" dt="2022-01-13T15:31:39.067" v="191" actId="6549"/>
          <ac:spMkLst>
            <pc:docMk/>
            <pc:sldMk cId="3884957953" sldId="282"/>
            <ac:spMk id="8" creationId="{00000000-0000-0000-0000-000000000000}"/>
          </ac:spMkLst>
        </pc:spChg>
        <pc:graphicFrameChg chg="mod modGraphic">
          <ac:chgData name="Peter Ecclesine (pecclesi)" userId="8026f3ca-466d-45df-ae34-64ba14570b27" providerId="ADAL" clId="{2ED7DD13-26D2-4D0A-A75D-F8B82D137E50}" dt="2022-01-16T15:06:54.933" v="269" actId="20577"/>
          <ac:graphicFrameMkLst>
            <pc:docMk/>
            <pc:sldMk cId="3884957953" sldId="282"/>
            <ac:graphicFrameMk id="10" creationId="{00000000-0000-0000-0000-000000000000}"/>
          </ac:graphicFrameMkLst>
        </pc:graphicFrameChg>
      </pc:sldChg>
      <pc:sldChg chg="addSp modSp mod">
        <pc:chgData name="Peter Ecclesine (pecclesi)" userId="8026f3ca-466d-45df-ae34-64ba14570b27" providerId="ADAL" clId="{2ED7DD13-26D2-4D0A-A75D-F8B82D137E50}" dt="2022-01-13T15:04:30.711" v="28" actId="22"/>
        <pc:sldMkLst>
          <pc:docMk/>
          <pc:sldMk cId="1968720319" sldId="283"/>
        </pc:sldMkLst>
        <pc:spChg chg="mod">
          <ac:chgData name="Peter Ecclesine (pecclesi)" userId="8026f3ca-466d-45df-ae34-64ba14570b27" providerId="ADAL" clId="{2ED7DD13-26D2-4D0A-A75D-F8B82D137E50}" dt="2022-01-13T15:03:56.187" v="27" actId="20577"/>
          <ac:spMkLst>
            <pc:docMk/>
            <pc:sldMk cId="1968720319" sldId="283"/>
            <ac:spMk id="2" creationId="{00000000-0000-0000-0000-000000000000}"/>
          </ac:spMkLst>
        </pc:spChg>
        <pc:spChg chg="add">
          <ac:chgData name="Peter Ecclesine (pecclesi)" userId="8026f3ca-466d-45df-ae34-64ba14570b27" providerId="ADAL" clId="{2ED7DD13-26D2-4D0A-A75D-F8B82D137E50}" dt="2022-01-13T15:04:30.711" v="28" actId="22"/>
          <ac:spMkLst>
            <pc:docMk/>
            <pc:sldMk cId="1968720319" sldId="283"/>
            <ac:spMk id="8" creationId="{2357889B-E325-4A63-91F8-2E7D777F524B}"/>
          </ac:spMkLst>
        </pc:spChg>
      </pc:sldChg>
      <pc:sldChg chg="modSp mod">
        <pc:chgData name="Peter Ecclesine (pecclesi)" userId="8026f3ca-466d-45df-ae34-64ba14570b27" providerId="ADAL" clId="{2ED7DD13-26D2-4D0A-A75D-F8B82D137E50}" dt="2022-01-13T15:05:46.064" v="49" actId="6549"/>
        <pc:sldMkLst>
          <pc:docMk/>
          <pc:sldMk cId="3303314101" sldId="2366"/>
        </pc:sldMkLst>
        <pc:spChg chg="mod">
          <ac:chgData name="Peter Ecclesine (pecclesi)" userId="8026f3ca-466d-45df-ae34-64ba14570b27" providerId="ADAL" clId="{2ED7DD13-26D2-4D0A-A75D-F8B82D137E50}" dt="2022-01-13T15:05:46.064" v="49" actId="6549"/>
          <ac:spMkLst>
            <pc:docMk/>
            <pc:sldMk cId="3303314101" sldId="2366"/>
            <ac:spMk id="2" creationId="{00000000-0000-0000-0000-000000000000}"/>
          </ac:spMkLst>
        </pc:spChg>
        <pc:spChg chg="mod">
          <ac:chgData name="Peter Ecclesine (pecclesi)" userId="8026f3ca-466d-45df-ae34-64ba14570b27" providerId="ADAL" clId="{2ED7DD13-26D2-4D0A-A75D-F8B82D137E50}" dt="2022-01-13T15:05:29.934" v="38"/>
          <ac:spMkLst>
            <pc:docMk/>
            <pc:sldMk cId="3303314101" sldId="2366"/>
            <ac:spMk id="3" creationId="{00000000-0000-0000-0000-000000000000}"/>
          </ac:spMkLst>
        </pc:spChg>
      </pc:sldChg>
      <pc:sldMasterChg chg="modSp mod">
        <pc:chgData name="Peter Ecclesine (pecclesi)" userId="8026f3ca-466d-45df-ae34-64ba14570b27" providerId="ADAL" clId="{2ED7DD13-26D2-4D0A-A75D-F8B82D137E50}" dt="2022-01-13T15:03:41.496" v="23" actId="20577"/>
        <pc:sldMasterMkLst>
          <pc:docMk/>
          <pc:sldMasterMk cId="0" sldId="2147483648"/>
        </pc:sldMasterMkLst>
        <pc:spChg chg="mod">
          <ac:chgData name="Peter Ecclesine (pecclesi)" userId="8026f3ca-466d-45df-ae34-64ba14570b27" providerId="ADAL" clId="{2ED7DD13-26D2-4D0A-A75D-F8B82D137E50}" dt="2022-01-13T15:03:41.496" v="2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802.11-21/1961r0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cclesi@cisco.com"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2022-01-15</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 Joseph Levy, Edward Au, Carol Ansley, Yongho Seok, </a:t>
            </a:r>
            <a:r>
              <a:rPr lang="en-US" sz="1800" dirty="0" err="1"/>
              <a:t>Yujin</a:t>
            </a:r>
            <a:r>
              <a:rPr lang="en-US" sz="1800" dirty="0"/>
              <a:t> Noh</a:t>
            </a:r>
            <a:r>
              <a:rPr lang="en-US" sz="1800"/>
              <a:t>) MDR Report 11-22/0021</a:t>
            </a:r>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Request every meeting there is an Editor’s review of ANA assignments.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86675369"/>
              </p:ext>
            </p:extLst>
          </p:nvPr>
        </p:nvGraphicFramePr>
        <p:xfrm>
          <a:off x="838200" y="2057400"/>
          <a:ext cx="10546268" cy="5018069"/>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106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Nov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chemeClr val="tx1">
                              <a:lumMod val="95000"/>
                              <a:lumOff val="5000"/>
                            </a:schemeClr>
                          </a:solidFill>
                          <a:effectLst/>
                          <a:latin typeface="Times New Roman" pitchFamily="18" charset="0"/>
                        </a:rPr>
                        <a:t>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759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a:t>
            </a:r>
            <a:r>
              <a:rPr lang="en-US">
                <a:solidFill>
                  <a:srgbClr val="FF0000"/>
                </a:solidFill>
              </a:rPr>
              <a:t>Monday end of am1 (8am ET) </a:t>
            </a:r>
            <a:r>
              <a:rPr lang="en-US" dirty="0">
                <a:solidFill>
                  <a:srgbClr val="FF0000"/>
                </a:solidFill>
              </a:rPr>
              <a:t>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158058937"/>
              </p:ext>
            </p:extLst>
          </p:nvPr>
        </p:nvGraphicFramePr>
        <p:xfrm>
          <a:off x="737392" y="1374227"/>
          <a:ext cx="9395946" cy="502461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bd</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me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be</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N</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a:solidFill>
                            <a:schemeClr val="tx1"/>
                          </a:solidFill>
                        </a:rPr>
                        <a:t>Yujin</a:t>
                      </a:r>
                      <a:r>
                        <a:rPr lang="en-US" sz="1400" dirty="0">
                          <a:solidFill>
                            <a:schemeClr val="tx1"/>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a:ln>
                            <a:noFill/>
                          </a:ln>
                          <a:solidFill>
                            <a:srgbClr val="FF0000"/>
                          </a:solidFill>
                          <a:effectLst/>
                          <a:latin typeface="+mn-lt"/>
                        </a:rPr>
                        <a:t>1.31</a:t>
                      </a: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Jan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Jan 21 - MIB deprecation topic – should be a project, how to proceed?</a:t>
            </a:r>
          </a:p>
          <a:p>
            <a:r>
              <a:rPr lang="en-GB" sz="1800" dirty="0"/>
              <a:t>	Note that in ARC, YANG is a pending topic. </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2022-01-17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2022</a:t>
            </a:r>
            <a:endParaRPr lang="en-GB" dirty="0"/>
          </a:p>
        </p:txBody>
      </p:sp>
      <p:sp>
        <p:nvSpPr>
          <p:cNvPr id="8" name="TextBox 7">
            <a:extLst>
              <a:ext uri="{FF2B5EF4-FFF2-40B4-BE49-F238E27FC236}">
                <a16:creationId xmlns:a16="http://schemas.microsoft.com/office/drawing/2014/main" id="{2357889B-E325-4A63-91F8-2E7D777F524B}"/>
              </a:ext>
            </a:extLst>
          </p:cNvPr>
          <p:cNvSpPr txBox="1"/>
          <p:nvPr/>
        </p:nvSpPr>
        <p:spPr>
          <a:xfrm>
            <a:off x="3049292" y="3202042"/>
            <a:ext cx="6098582" cy="461665"/>
          </a:xfrm>
          <a:prstGeom prst="rect">
            <a:avLst/>
          </a:prstGeom>
          <a:noFill/>
        </p:spPr>
        <p:txBody>
          <a:bodyPr wrap="square">
            <a:spAutoFit/>
          </a:bodyPr>
          <a:lstStyle/>
          <a:p>
            <a:r>
              <a:rPr lang="en-GB" sz="2400" dirty="0">
                <a:effectLst/>
                <a:latin typeface="Calibri" panose="020F0502020204030204" pitchFamily="34" charset="0"/>
                <a:ea typeface="Times New Roman" panose="02020603050405020304" pitchFamily="18" charset="0"/>
              </a:rPr>
              <a:t>March session dates March 7 to 15 8 prefer, </a:t>
            </a:r>
            <a:endParaRPr lang="en-US"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2022-01-17</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P802.11be Amendment (EHT) – Edward Au </a:t>
            </a:r>
          </a:p>
          <a:p>
            <a:pPr>
              <a:lnSpc>
                <a:spcPct val="80000"/>
              </a:lnSpc>
              <a:buFont typeface="Arial" panose="020B0604020202020204" pitchFamily="34" charset="0"/>
              <a:buChar char="•"/>
              <a:defRPr/>
            </a:pPr>
            <a:r>
              <a:rPr lang="en-US" sz="1800" dirty="0"/>
              <a:t>Also present:</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17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800" dirty="0"/>
              <a:t>11az – </a:t>
            </a:r>
            <a:r>
              <a:rPr lang="en-GB" sz="1800" b="0" dirty="0"/>
              <a:t> </a:t>
            </a:r>
          </a:p>
          <a:p>
            <a:r>
              <a:rPr lang="en-GB" sz="1800" dirty="0"/>
              <a:t>11bb – </a:t>
            </a:r>
            <a:r>
              <a:rPr lang="en-GB" sz="1800" b="0" dirty="0"/>
              <a:t> </a:t>
            </a:r>
          </a:p>
          <a:p>
            <a:r>
              <a:rPr lang="en-GB" sz="1800" dirty="0"/>
              <a:t>11bc –  </a:t>
            </a:r>
            <a:r>
              <a:rPr lang="en-GB" sz="1800" b="0" dirty="0"/>
              <a:t> </a:t>
            </a:r>
          </a:p>
          <a:p>
            <a:r>
              <a:rPr lang="en-GB" sz="1800" dirty="0"/>
              <a:t>11bd –  </a:t>
            </a:r>
            <a:r>
              <a:rPr lang="en-GB" sz="1800" b="0" dirty="0"/>
              <a:t> </a:t>
            </a:r>
          </a:p>
          <a:p>
            <a:r>
              <a:rPr lang="en-GB" sz="1800" dirty="0"/>
              <a:t>11be – </a:t>
            </a:r>
            <a:r>
              <a:rPr lang="en-US" sz="1800" dirty="0"/>
              <a:t> </a:t>
            </a:r>
            <a:r>
              <a:rPr lang="en-US" sz="1800" b="0" dirty="0">
                <a:solidFill>
                  <a:schemeClr val="tx1"/>
                </a:solidFill>
                <a:effectLst/>
                <a:ea typeface="Times New Roman" panose="02020603050405020304" pitchFamily="18" charset="0"/>
              </a:rPr>
              <a:t> </a:t>
            </a:r>
            <a:endParaRPr lang="en-US" sz="1800" dirty="0"/>
          </a:p>
          <a:p>
            <a:r>
              <a:rPr lang="en-US" sz="1800" dirty="0"/>
              <a:t>11bf </a:t>
            </a:r>
            <a:r>
              <a:rPr lang="en-GB" sz="1800" dirty="0"/>
              <a:t>–</a:t>
            </a:r>
            <a:r>
              <a:rPr lang="en-US" sz="1800" dirty="0"/>
              <a:t>  </a:t>
            </a:r>
            <a:r>
              <a:rPr lang="en-US" sz="1800" b="0" dirty="0"/>
              <a:t> </a:t>
            </a:r>
          </a:p>
          <a:p>
            <a:r>
              <a:rPr lang="en-GB" sz="1800" dirty="0"/>
              <a:t>11bh – </a:t>
            </a:r>
            <a:r>
              <a:rPr lang="en-GB" sz="1800" b="0" dirty="0"/>
              <a:t> </a:t>
            </a:r>
          </a:p>
          <a:p>
            <a:r>
              <a:rPr lang="en-GB" sz="1800" dirty="0"/>
              <a:t>11bi – </a:t>
            </a:r>
            <a:r>
              <a:rPr lang="en-GB" sz="1800" b="0" dirty="0"/>
              <a:t> </a:t>
            </a:r>
          </a:p>
          <a:p>
            <a:r>
              <a:rPr lang="en-GB" sz="1800" dirty="0" err="1"/>
              <a:t>REVme</a:t>
            </a:r>
            <a:r>
              <a:rPr lang="en-GB" sz="1800" dirty="0"/>
              <a:t> – </a:t>
            </a:r>
            <a:r>
              <a:rPr lang="en-GB" sz="1800" b="0" dirty="0"/>
              <a: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11,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11575</TotalTime>
  <Words>3826</Words>
  <Application>Microsoft Office PowerPoint</Application>
  <PresentationFormat>Widescreen</PresentationFormat>
  <Paragraphs>518</Paragraphs>
  <Slides>30</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Calibri</vt:lpstr>
      <vt:lpstr>Times New Roman</vt:lpstr>
      <vt:lpstr>Office Theme</vt:lpstr>
      <vt:lpstr>Document</vt:lpstr>
      <vt:lpstr>802.11 WG Editor’s Meeting (January 2022)</vt:lpstr>
      <vt:lpstr>Abstract</vt:lpstr>
      <vt:lpstr>Agenda for 2022-01-17 meeting</vt:lpstr>
      <vt:lpstr>Registration for the January 802.11 interim session</vt:lpstr>
      <vt:lpstr>Roll Call – 2022-01-17</vt:lpstr>
      <vt:lpstr>Volunteer Editor Contacts</vt:lpstr>
      <vt:lpstr>January 17th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430</cp:revision>
  <cp:lastPrinted>1601-01-01T00:00:00Z</cp:lastPrinted>
  <dcterms:created xsi:type="dcterms:W3CDTF">2018-01-07T18:30:13Z</dcterms:created>
  <dcterms:modified xsi:type="dcterms:W3CDTF">2022-01-16T15:06:55Z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