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3" r:id="rId5"/>
    <p:sldId id="268" r:id="rId6"/>
    <p:sldId id="264" r:id="rId7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802.11-21/1957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802.11-21/1957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802.11-21/1957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802.11-21/1957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802.11-21/1957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802.11-21/1957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802.11-21/1957r0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2022-01-21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January 2022.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485900"/>
            <a:ext cx="7856537" cy="3084910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Continue comment resolution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Revisit Timeline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Group met 4 times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Resolved 101 technical comments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87 comments resolved and approved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14 comments resolved and ready for 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Updated timeline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January 2022</a:t>
            </a:r>
            <a:endParaRPr lang="en-GB" sz="12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ADFCCEB-DCF9-6E42-9E45-E9EFE3AF4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156501"/>
              </p:ext>
            </p:extLst>
          </p:nvPr>
        </p:nvGraphicFramePr>
        <p:xfrm>
          <a:off x="5652120" y="1599010"/>
          <a:ext cx="3060700" cy="2714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856887338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3765263208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Owning Ad-hoc</a:t>
                      </a:r>
                      <a:endParaRPr lang="en-GB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Count of CID</a:t>
                      </a:r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4189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EDITOR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1467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2021-11-11 -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9182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2021-11-12 -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8339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2021-11-23 -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43059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2022-01-04 -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74595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2022-01-19 -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0846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2022-01-20 -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47069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2022-01-20 - motion 144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50214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CHAIR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108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452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2022-02-01 - ready for motion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21386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(Leer)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99767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Gesamtergebnis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294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51959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Next Meeting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347614"/>
            <a:ext cx="7847699" cy="3156347"/>
          </a:xfrm>
          <a:ln/>
        </p:spPr>
        <p:txBody>
          <a:bodyPr/>
          <a:lstStyle/>
          <a:p>
            <a:pPr marL="0" indent="0"/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Continue comment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Upcoming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Finish comment resolution from WG Recirculation LB257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Create D3.0 (out of March meeting)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Go to WG recirculation LB (D3.0) out of March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Weekly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Tuesdays, 10:00h – 11.00h ET (1 hours)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(updated)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347614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2020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September 2021	D2.0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March 2022		D3.0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March 2022		Editorial review / MEC/MDR on D3.0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May	2022		D4.0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May</a:t>
            </a:r>
            <a:r>
              <a:rPr lang="en-US" altLang="en-US" sz="1600" dirty="0">
                <a:solidFill>
                  <a:schemeClr val="tx1"/>
                </a:solidFill>
              </a:rPr>
              <a:t> 2022			Form SAB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Jul 2022			D4.0-unchanged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Jul</a:t>
            </a:r>
            <a:r>
              <a:rPr lang="en-US" altLang="en-US" sz="1600" dirty="0">
                <a:solidFill>
                  <a:schemeClr val="tx1"/>
                </a:solidFill>
              </a:rPr>
              <a:t> 2022			Initial SAB (4.0)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November</a:t>
            </a:r>
            <a:r>
              <a:rPr lang="en-US" altLang="en-US" sz="1600" dirty="0">
                <a:solidFill>
                  <a:schemeClr val="tx1"/>
                </a:solidFill>
              </a:rPr>
              <a:t> 2022	Recirculation SAB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March</a:t>
            </a:r>
            <a:r>
              <a:rPr lang="en-US" altLang="en-US" sz="1600" dirty="0">
                <a:solidFill>
                  <a:schemeClr val="tx1"/>
                </a:solidFill>
              </a:rPr>
              <a:t> 2023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May</a:t>
            </a:r>
            <a:r>
              <a:rPr lang="en-US" altLang="en-US" sz="1600" dirty="0">
                <a:solidFill>
                  <a:schemeClr val="tx1"/>
                </a:solidFill>
              </a:rPr>
              <a:t> 2023			</a:t>
            </a:r>
            <a:r>
              <a:rPr lang="en-US" altLang="en-US" sz="1600" dirty="0" err="1">
                <a:solidFill>
                  <a:schemeClr val="tx1"/>
                </a:solidFill>
              </a:rPr>
              <a:t>Revcom</a:t>
            </a:r>
            <a:r>
              <a:rPr lang="en-US" altLang="en-US" sz="1600" dirty="0">
                <a:solidFill>
                  <a:schemeClr val="tx1"/>
                </a:solidFill>
              </a:rPr>
              <a:t>/SASB approval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11-21/1954</a:t>
            </a:r>
          </a:p>
          <a:p>
            <a:r>
              <a:rPr lang="en-US" dirty="0"/>
              <a:t>Meeting / Chair’s Slide Deck:		11-21/1955</a:t>
            </a:r>
          </a:p>
          <a:p>
            <a:r>
              <a:rPr lang="en-US" dirty="0"/>
              <a:t>Meeting minutes:				</a:t>
            </a:r>
            <a:r>
              <a:rPr lang="en-US"/>
              <a:t>	11-22/0050</a:t>
            </a:r>
            <a:endParaRPr lang="en-US" dirty="0"/>
          </a:p>
          <a:p>
            <a:r>
              <a:rPr lang="en-US" dirty="0"/>
              <a:t>Snapshot Slide:						11-21/1956</a:t>
            </a:r>
          </a:p>
          <a:p>
            <a:r>
              <a:rPr lang="en-US" dirty="0"/>
              <a:t>Closing report:						11-21/1957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849</TotalTime>
  <Words>475</Words>
  <Application>Microsoft Macintosh PowerPoint</Application>
  <PresentationFormat>On-screen Show (16:9)</PresentationFormat>
  <Paragraphs>112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Plans for Next Meeting &amp; Upcoming Telcos</vt:lpstr>
      <vt:lpstr>TGbc schedule (updated)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47</cp:revision>
  <cp:lastPrinted>1601-01-01T00:00:00Z</cp:lastPrinted>
  <dcterms:created xsi:type="dcterms:W3CDTF">2019-09-17T07:48:51Z</dcterms:created>
  <dcterms:modified xsi:type="dcterms:W3CDTF">2022-01-21T16:56:32Z</dcterms:modified>
  <cp:category/>
</cp:coreProperties>
</file>