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6" r:id="rId4"/>
    <p:sldId id="263" r:id="rId5"/>
    <p:sldId id="268" r:id="rId6"/>
    <p:sldId id="264" r:id="rId7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71" d="100"/>
          <a:sy n="171" d="100"/>
        </p:scale>
        <p:origin x="184" y="168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802.11-21/1957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802.11-21/1957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802.11-21/1957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802.11-21/1957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802.11-21/1957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802.11-21/1957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802.11-21/1957r0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2022-01-21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524000" y="1714500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14500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January 2022.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Meeting Goals &amp; Accomplishments of the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1" y="1485900"/>
            <a:ext cx="7856537" cy="3084910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Goal for the week: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Continue comment resolution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Revisit Timeline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Accomplishments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Group met 4 times this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Resolved 101 technical comments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87 comments resolved and approved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14 comments resolved and ready for motion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Updated timeline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800"/>
              <a:t>Slide </a:t>
            </a:r>
            <a:fld id="{440F5867-744E-4AA6-B0ED-4C44D2DFBB7B}" type="slidenum">
              <a:rPr lang="en-GB" sz="800" smtClean="0"/>
              <a:pPr/>
              <a:t>3</a:t>
            </a:fld>
            <a:endParaRPr lang="en-GB" sz="8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z="800"/>
              <a:t>Marc Emmelmann (Koden-TI)</a:t>
            </a:r>
            <a:endParaRPr lang="en-GB" sz="80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sz="1200"/>
              <a:t>January 2022</a:t>
            </a:r>
            <a:endParaRPr lang="en-GB" sz="12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ADFCCEB-DCF9-6E42-9E45-E9EFE3AF44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156501"/>
              </p:ext>
            </p:extLst>
          </p:nvPr>
        </p:nvGraphicFramePr>
        <p:xfrm>
          <a:off x="5652120" y="1599010"/>
          <a:ext cx="3060700" cy="2714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3856887338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3765263208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Owning Ad-hoc</a:t>
                      </a:r>
                      <a:endParaRPr lang="en-GB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Count of CID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641896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EDITOR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186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1467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2021-11-11 -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62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91827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2021-11-12 -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98339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2021-11-23 -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43059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2022-01-04 -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74595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2022-01-19 -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70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08469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2022-01-20 -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47069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2022-01-20 - motion 144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150214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CHAIR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108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452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2022-02-01 - ready for motion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21386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(Leer)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94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599767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Gesamtergebnis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294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51959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267874"/>
            <a:ext cx="1781167" cy="204788"/>
          </a:xfrm>
        </p:spPr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732240" y="4856560"/>
            <a:ext cx="1799027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3160"/>
            <a:ext cx="5829300" cy="870347"/>
          </a:xfrm>
          <a:ln/>
        </p:spPr>
        <p:txBody>
          <a:bodyPr vert="horz" wrap="square" lIns="67500" tIns="35100" rIns="67500" bIns="351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Plans for Next Meeting &amp; Upcoming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7" y="1347614"/>
            <a:ext cx="7847699" cy="3156347"/>
          </a:xfrm>
          <a:ln/>
        </p:spPr>
        <p:txBody>
          <a:bodyPr/>
          <a:lstStyle/>
          <a:p>
            <a:pPr marL="0" indent="0"/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Continue comment resolution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Upcoming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Finish comment resolution from WG Recirculation LB257 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Create D3.0 (out of March meeting)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Go to WG recirculation LB (D3.0) out of March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Weekly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Tuesdays, 10:00h – 11.00h ET (1 hours)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schedule (updated)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2F694896-C649-894C-96D2-15E938CA17CC}"/>
              </a:ext>
            </a:extLst>
          </p:cNvPr>
          <p:cNvSpPr txBox="1">
            <a:spLocks/>
          </p:cNvSpPr>
          <p:nvPr/>
        </p:nvSpPr>
        <p:spPr bwMode="auto">
          <a:xfrm>
            <a:off x="685800" y="1347614"/>
            <a:ext cx="7770813" cy="29523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January 2019		First meeting as a task group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June 2020			Call for comments on D0.1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November 2020	Initial WGLB (D1.0)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September 2021	D2.0 WG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highlight>
                  <a:srgbClr val="FFFF00"/>
                </a:highlight>
              </a:rPr>
              <a:t>March 2022		D3.0 WG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highlight>
                  <a:srgbClr val="FFFF00"/>
                </a:highlight>
              </a:rPr>
              <a:t>March 2022		Editorial review / MEC/MDR on D3.0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highlight>
                  <a:srgbClr val="FFFF00"/>
                </a:highlight>
              </a:rPr>
              <a:t>May	2022		D4.0 WG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highlight>
                  <a:srgbClr val="FFFF00"/>
                </a:highlight>
              </a:rPr>
              <a:t>May</a:t>
            </a:r>
            <a:r>
              <a:rPr lang="en-US" altLang="en-US" sz="1600" dirty="0">
                <a:solidFill>
                  <a:schemeClr val="tx1"/>
                </a:solidFill>
              </a:rPr>
              <a:t> 2022			Form SAB Pool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highlight>
                  <a:srgbClr val="FFFF00"/>
                </a:highlight>
              </a:rPr>
              <a:t>Jul 2022			D4.0-unchanged WG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highlight>
                  <a:srgbClr val="FFFF00"/>
                </a:highlight>
              </a:rPr>
              <a:t>Jul</a:t>
            </a:r>
            <a:r>
              <a:rPr lang="en-US" altLang="en-US" sz="1600" dirty="0">
                <a:solidFill>
                  <a:schemeClr val="tx1"/>
                </a:solidFill>
              </a:rPr>
              <a:t> 2022			Initial SAB (4.0)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highlight>
                  <a:srgbClr val="FFFF00"/>
                </a:highlight>
              </a:rPr>
              <a:t>November</a:t>
            </a:r>
            <a:r>
              <a:rPr lang="en-US" altLang="en-US" sz="1600" dirty="0">
                <a:solidFill>
                  <a:schemeClr val="tx1"/>
                </a:solidFill>
              </a:rPr>
              <a:t> 2022	Recirculation SAB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highlight>
                  <a:srgbClr val="FFFF00"/>
                </a:highlight>
              </a:rPr>
              <a:t>March</a:t>
            </a:r>
            <a:r>
              <a:rPr lang="en-US" altLang="en-US" sz="1600" dirty="0">
                <a:solidFill>
                  <a:schemeClr val="tx1"/>
                </a:solidFill>
              </a:rPr>
              <a:t> 2023		Final WG/EC approval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highlight>
                  <a:srgbClr val="FFFF00"/>
                </a:highlight>
              </a:rPr>
              <a:t>May</a:t>
            </a:r>
            <a:r>
              <a:rPr lang="en-US" altLang="en-US" sz="1600" dirty="0">
                <a:solidFill>
                  <a:schemeClr val="tx1"/>
                </a:solidFill>
              </a:rPr>
              <a:t> 2023			</a:t>
            </a:r>
            <a:r>
              <a:rPr lang="en-US" altLang="en-US" sz="1600" dirty="0" err="1">
                <a:solidFill>
                  <a:schemeClr val="tx1"/>
                </a:solidFill>
              </a:rPr>
              <a:t>Revcom</a:t>
            </a:r>
            <a:r>
              <a:rPr lang="en-US" altLang="en-US" sz="1600" dirty="0">
                <a:solidFill>
                  <a:schemeClr val="tx1"/>
                </a:solidFill>
              </a:rPr>
              <a:t>/SASB approval</a:t>
            </a:r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11-21/1954</a:t>
            </a:r>
          </a:p>
          <a:p>
            <a:r>
              <a:rPr lang="en-US" dirty="0"/>
              <a:t>Meeting / Chair’s Slide Deck:		11-21/1955</a:t>
            </a:r>
          </a:p>
          <a:p>
            <a:r>
              <a:rPr lang="en-US" dirty="0"/>
              <a:t>Meeting minutes:				</a:t>
            </a:r>
            <a:r>
              <a:rPr lang="en-US"/>
              <a:t>	11-22/0050</a:t>
            </a:r>
            <a:endParaRPr lang="en-US" dirty="0"/>
          </a:p>
          <a:p>
            <a:r>
              <a:rPr lang="en-US" dirty="0"/>
              <a:t>Snapshot Slide:						11-21/1956</a:t>
            </a:r>
          </a:p>
          <a:p>
            <a:r>
              <a:rPr lang="en-US" dirty="0"/>
              <a:t>Closing report:						11-21/1957</a:t>
            </a:r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	11-19/0135</a:t>
            </a:r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  <a:p>
            <a:r>
              <a:rPr lang="en-US" dirty="0" err="1"/>
              <a:t>TGbc</a:t>
            </a:r>
            <a:r>
              <a:rPr lang="en-US" dirty="0"/>
              <a:t> </a:t>
            </a:r>
            <a:r>
              <a:rPr lang="en-US" dirty="0" err="1"/>
              <a:t>UseCase</a:t>
            </a:r>
            <a:r>
              <a:rPr lang="en-US" dirty="0"/>
              <a:t> Document:			11-19/268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849</TotalTime>
  <Words>475</Words>
  <Application>Microsoft Macintosh PowerPoint</Application>
  <PresentationFormat>On-screen Show (16:9)</PresentationFormat>
  <Paragraphs>112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802-11-Submission-Koden-TI-plain</vt:lpstr>
      <vt:lpstr>Dokument</vt:lpstr>
      <vt:lpstr>TGbc Closing Report</vt:lpstr>
      <vt:lpstr>Abstract</vt:lpstr>
      <vt:lpstr>Meeting Goals &amp; Accomplishments of the week</vt:lpstr>
      <vt:lpstr>Plans for Next Meeting &amp; Upcoming Telcos</vt:lpstr>
      <vt:lpstr>TGbc schedule (updated)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Emmelmann, Marc</cp:lastModifiedBy>
  <cp:revision>47</cp:revision>
  <cp:lastPrinted>1601-01-01T00:00:00Z</cp:lastPrinted>
  <dcterms:created xsi:type="dcterms:W3CDTF">2019-09-17T07:48:51Z</dcterms:created>
  <dcterms:modified xsi:type="dcterms:W3CDTF">2022-01-21T16:56:32Z</dcterms:modified>
  <cp:category/>
</cp:coreProperties>
</file>