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302" r:id="rId4"/>
    <p:sldId id="30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802.11-21/1956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802.11-21/1956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802.11-21/1956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802.11-21/1956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802.11-21/1956r0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January 2022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D2.0 available for sale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Produced D2.1 reflecting all approved comment resolutions from November meeting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Conducted 6 </a:t>
            </a:r>
            <a:r>
              <a:rPr lang="en-US" sz="1800" dirty="0" err="1">
                <a:solidFill>
                  <a:schemeClr val="tx1"/>
                </a:solidFill>
              </a:rPr>
              <a:t>telcos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Discussion of potential issue with Japanese regulation; issue resolved (see 11-21/1939r1)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Discussion of several CIDs to align comment resolution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Resolution for 33 CIDs approved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Resolutions for approx. 70 CIDs ready for discussion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Work on comment resolutions</a:t>
            </a:r>
          </a:p>
          <a:p>
            <a:pPr lvl="1">
              <a:buFont typeface="Arial"/>
              <a:buChar char="•"/>
            </a:pPr>
            <a:r>
              <a:rPr lang="en-US" sz="1800">
                <a:solidFill>
                  <a:schemeClr val="tx1"/>
                </a:solidFill>
              </a:rPr>
              <a:t>Review </a:t>
            </a:r>
            <a:r>
              <a:rPr lang="en-US" sz="1800" dirty="0">
                <a:solidFill>
                  <a:schemeClr val="tx1"/>
                </a:solidFill>
              </a:rPr>
              <a:t>time-line</a:t>
            </a:r>
          </a:p>
          <a:p>
            <a:pPr lvl="2">
              <a:buFont typeface="Arial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48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5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11-21/1954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423</TotalTime>
  <Words>218</Words>
  <Application>Microsoft Macintosh PowerPoint</Application>
  <PresentationFormat>Widescreen</PresentationFormat>
  <Paragraphs>49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49</cp:revision>
  <cp:lastPrinted>1601-01-01T00:00:00Z</cp:lastPrinted>
  <dcterms:created xsi:type="dcterms:W3CDTF">2019-05-16T23:33:21Z</dcterms:created>
  <dcterms:modified xsi:type="dcterms:W3CDTF">2022-01-13T09:56:11Z</dcterms:modified>
  <cp:category/>
</cp:coreProperties>
</file>