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2371" r:id="rId25"/>
    <p:sldId id="316" r:id="rId26"/>
    <p:sldId id="287" r:id="rId27"/>
    <p:sldId id="266" r:id="rId28"/>
    <p:sldId id="289" r:id="rId29"/>
    <p:sldId id="290" r:id="rId30"/>
    <p:sldId id="288" r:id="rId31"/>
    <p:sldId id="292" r:id="rId32"/>
    <p:sldId id="299" r:id="rId33"/>
    <p:sldId id="293" r:id="rId34"/>
    <p:sldId id="294" r:id="rId35"/>
    <p:sldId id="263" r:id="rId36"/>
    <p:sldId id="296" r:id="rId37"/>
    <p:sldId id="297" r:id="rId38"/>
    <p:sldId id="295" r:id="rId39"/>
    <p:sldId id="264"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802.11-21/1955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802.11-21/1955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802.11-21/1955</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802.11-21/1955</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802.11-21/1955</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802.11-21/1955</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802.11-21/1955</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802.11-21/1955r1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ocuments?is_dcn=1758&amp;is_year=2021"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2022-01-17</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90"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January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January 2022 (online plenary)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057D9-A6E9-9A40-8FB4-B7E82978AF02}"/>
              </a:ext>
            </a:extLst>
          </p:cNvPr>
          <p:cNvSpPr>
            <a:spLocks noGrp="1"/>
          </p:cNvSpPr>
          <p:nvPr>
            <p:ph type="title"/>
          </p:nvPr>
        </p:nvSpPr>
        <p:spPr/>
        <p:txBody>
          <a:bodyPr/>
          <a:lstStyle/>
          <a:p>
            <a:r>
              <a:rPr lang="en-US" dirty="0"/>
              <a:t>LB257 on </a:t>
            </a:r>
            <a:r>
              <a:rPr lang="en-US" dirty="0" err="1"/>
              <a:t>TGbc</a:t>
            </a:r>
            <a:r>
              <a:rPr lang="en-US" dirty="0"/>
              <a:t> D2.0 - results</a:t>
            </a:r>
          </a:p>
        </p:txBody>
      </p:sp>
      <p:sp>
        <p:nvSpPr>
          <p:cNvPr id="3" name="Content Placeholder 2">
            <a:extLst>
              <a:ext uri="{FF2B5EF4-FFF2-40B4-BE49-F238E27FC236}">
                <a16:creationId xmlns:a16="http://schemas.microsoft.com/office/drawing/2014/main" id="{D99AEC15-889B-BC47-B72E-EF84B6097C72}"/>
              </a:ext>
            </a:extLst>
          </p:cNvPr>
          <p:cNvSpPr>
            <a:spLocks noGrp="1"/>
          </p:cNvSpPr>
          <p:nvPr>
            <p:ph idx="1"/>
          </p:nvPr>
        </p:nvSpPr>
        <p:spPr/>
        <p:txBody>
          <a:bodyPr/>
          <a:lstStyle/>
          <a:p>
            <a:r>
              <a:rPr lang="en-US" dirty="0"/>
              <a:t>LB257 passed</a:t>
            </a:r>
          </a:p>
          <a:p>
            <a:pPr marL="285750" indent="-285750">
              <a:buFont typeface="Arial" panose="020B0604020202020204" pitchFamily="34" charset="0"/>
              <a:buChar char="•"/>
            </a:pPr>
            <a:r>
              <a:rPr lang="en-US" dirty="0"/>
              <a:t>90% approval rate (up from 83% from last ballot)</a:t>
            </a:r>
          </a:p>
          <a:p>
            <a:pPr marL="285750" indent="-285750">
              <a:buFont typeface="Arial" panose="020B0604020202020204" pitchFamily="34" charset="0"/>
              <a:buChar char="•"/>
            </a:pPr>
            <a:r>
              <a:rPr lang="en-US" dirty="0"/>
              <a:t>22 Disapprove votes</a:t>
            </a:r>
          </a:p>
          <a:p>
            <a:pPr marL="285750" indent="-285750">
              <a:buFont typeface="Arial" panose="020B0604020202020204" pitchFamily="34" charset="0"/>
              <a:buChar char="•"/>
            </a:pPr>
            <a:r>
              <a:rPr lang="en-US" dirty="0"/>
              <a:t>294 comments received</a:t>
            </a:r>
          </a:p>
          <a:p>
            <a:pPr marL="885825" lvl="2" indent="-285750">
              <a:buFont typeface="Arial" panose="020B0604020202020204" pitchFamily="34" charset="0"/>
              <a:buChar char="•"/>
            </a:pPr>
            <a:r>
              <a:rPr lang="en-US" dirty="0"/>
              <a:t>70 “editorial”</a:t>
            </a:r>
          </a:p>
          <a:p>
            <a:pPr marL="885825" lvl="2" indent="-285750">
              <a:buFont typeface="Arial" panose="020B0604020202020204" pitchFamily="34" charset="0"/>
              <a:buChar char="•"/>
            </a:pPr>
            <a:r>
              <a:rPr lang="en-US" dirty="0"/>
              <a:t>8 “general”</a:t>
            </a:r>
          </a:p>
          <a:p>
            <a:pPr marL="885825" lvl="2" indent="-285750">
              <a:buFont typeface="Arial" panose="020B0604020202020204" pitchFamily="34" charset="0"/>
              <a:buChar char="•"/>
            </a:pPr>
            <a:r>
              <a:rPr lang="en-US" dirty="0"/>
              <a:t>216 “technical”</a:t>
            </a:r>
          </a:p>
          <a:p>
            <a:pPr marL="0" indent="0"/>
            <a:r>
              <a:rPr lang="en-US" dirty="0"/>
              <a:t>LB257 comment database on mentor: 11-21/1758</a:t>
            </a:r>
          </a:p>
          <a:p>
            <a:pPr marL="0" indent="0"/>
            <a:r>
              <a:rPr lang="en-US" dirty="0">
                <a:hlinkClick r:id="rId2"/>
              </a:rPr>
              <a:t>https://mentor.ieee.org/802.11/documents?is_dcn=1758&amp;is_year=2021</a:t>
            </a:r>
            <a:r>
              <a:rPr lang="en-US" dirty="0"/>
              <a:t> </a:t>
            </a:r>
          </a:p>
        </p:txBody>
      </p:sp>
      <p:sp>
        <p:nvSpPr>
          <p:cNvPr id="4" name="Slide Number Placeholder 3">
            <a:extLst>
              <a:ext uri="{FF2B5EF4-FFF2-40B4-BE49-F238E27FC236}">
                <a16:creationId xmlns:a16="http://schemas.microsoft.com/office/drawing/2014/main" id="{7DAB3048-8E11-E541-B0E5-C7B345A7BB8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1C0AF71-BD83-EC43-98B1-17A85ADAD5A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AB1000-AE43-F54A-957B-E6F801F1418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0429892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2022</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January 17-25,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Resolve comments received from D2.0 Recirculation LB</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Tuesdays, 10:00h – 11.00h ET (1 hours)</a:t>
            </a:r>
          </a:p>
          <a:p>
            <a:pPr lvl="1">
              <a:buFont typeface="Arial" panose="020B0604020202020204" pitchFamily="34" charset="0"/>
              <a:buChar char="•"/>
            </a:pPr>
            <a:r>
              <a:rPr lang="en-US" dirty="0">
                <a:sym typeface="Wingdings" pitchFamily="2" charset="2"/>
              </a:rPr>
              <a:t>	November 23 &amp; 30</a:t>
            </a:r>
          </a:p>
          <a:p>
            <a:pPr lvl="1">
              <a:buFont typeface="Arial" panose="020B0604020202020204" pitchFamily="34" charset="0"/>
              <a:buChar char="•"/>
            </a:pPr>
            <a:r>
              <a:rPr lang="en-US" dirty="0">
                <a:sym typeface="Wingdings" pitchFamily="2" charset="2"/>
              </a:rPr>
              <a:t>	December 7, 14, &amp; 21</a:t>
            </a:r>
          </a:p>
          <a:p>
            <a:pPr lvl="1">
              <a:buFont typeface="Arial" panose="020B0604020202020204" pitchFamily="34" charset="0"/>
              <a:buChar char="•"/>
            </a:pPr>
            <a:r>
              <a:rPr lang="en-US" dirty="0">
                <a:sym typeface="Wingdings" pitchFamily="2" charset="2"/>
              </a:rPr>
              <a:t>	January 4, 11, &amp; 18</a:t>
            </a:r>
          </a:p>
          <a:p>
            <a:pPr>
              <a:buFont typeface="Arial" panose="020B0604020202020204" pitchFamily="34" charset="0"/>
              <a:buChar char="•"/>
            </a:pPr>
            <a:r>
              <a:rPr lang="en-US" dirty="0">
                <a:sym typeface="Wingdings" pitchFamily="2" charset="2"/>
              </a:rPr>
              <a:t>Telco have been announced with 10-day notice on the WG reflector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2022</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Registration for the January 802.11 Interim session</a:t>
            </a:r>
            <a:endParaRPr lang="en-US" dirty="0"/>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January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3718</TotalTime>
  <Words>2559</Words>
  <Application>Microsoft Macintosh PowerPoint</Application>
  <PresentationFormat>On-screen Show (4:3)</PresentationFormat>
  <Paragraphs>349</Paragraphs>
  <Slides>39</Slides>
  <Notes>5</Notes>
  <HiddenSlides>2</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January 802.11 Interim session</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LB257 on TGbc D2.0 - results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63</cp:revision>
  <cp:lastPrinted>1601-01-01T00:00:00Z</cp:lastPrinted>
  <dcterms:created xsi:type="dcterms:W3CDTF">2019-05-17T00:07:25Z</dcterms:created>
  <dcterms:modified xsi:type="dcterms:W3CDTF">2022-01-17T11:21:27Z</dcterms:modified>
  <cp:category/>
</cp:coreProperties>
</file>