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3" r:id="rId4"/>
    <p:sldId id="274" r:id="rId5"/>
    <p:sldId id="275" r:id="rId6"/>
    <p:sldId id="276" r:id="rId7"/>
    <p:sldId id="278" r:id="rId8"/>
    <p:sldId id="277" r:id="rId9"/>
    <p:sldId id="279" r:id="rId10"/>
    <p:sldId id="286" r:id="rId11"/>
    <p:sldId id="285" r:id="rId12"/>
    <p:sldId id="280" r:id="rId13"/>
    <p:sldId id="282" r:id="rId14"/>
    <p:sldId id="281" r:id="rId15"/>
    <p:sldId id="283" r:id="rId16"/>
    <p:sldId id="284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Da Silva" initials="CDS" lastIdx="2" clrIdx="0">
    <p:extLst>
      <p:ext uri="{19B8F6BF-5375-455C-9EA6-DF929625EA0E}">
        <p15:presenceInfo xmlns:p15="http://schemas.microsoft.com/office/powerpoint/2012/main" userId="S::claudiodasilva@fb.com::1934ba45-2a66-4d12-ada7-d0d4ec66cbb2" providerId="AD"/>
      </p:ext>
    </p:extLst>
  </p:cmAuthor>
  <p:cmAuthor id="2" name="Chen, Cheng" initials="CC" lastIdx="1" clrIdx="1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BEA65-02E9-48D3-89E2-9B6A1481F79C}" v="9" dt="2021-12-20T14:06:53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>
      <p:cViewPr varScale="1">
        <p:scale>
          <a:sx n="114" d="100"/>
          <a:sy n="114" d="100"/>
        </p:scale>
        <p:origin x="816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Da Silva" userId="1934ba45-2a66-4d12-ada7-d0d4ec66cbb2" providerId="ADAL" clId="{E43BEA65-02E9-48D3-89E2-9B6A1481F79C}"/>
    <pc:docChg chg="undo custSel addSld modSld sldOrd modMainMaster">
      <pc:chgData name="Claudio Da Silva" userId="1934ba45-2a66-4d12-ada7-d0d4ec66cbb2" providerId="ADAL" clId="{E43BEA65-02E9-48D3-89E2-9B6A1481F79C}" dt="2021-12-20T14:11:45.757" v="1432" actId="20577"/>
      <pc:docMkLst>
        <pc:docMk/>
      </pc:docMkLst>
      <pc:sldChg chg="modSp mod">
        <pc:chgData name="Claudio Da Silva" userId="1934ba45-2a66-4d12-ada7-d0d4ec66cbb2" providerId="ADAL" clId="{E43BEA65-02E9-48D3-89E2-9B6A1481F79C}" dt="2021-12-20T14:10:47.438" v="1354" actId="20577"/>
        <pc:sldMkLst>
          <pc:docMk/>
          <pc:sldMk cId="0" sldId="256"/>
        </pc:sldMkLst>
        <pc:spChg chg="mod">
          <ac:chgData name="Claudio Da Silva" userId="1934ba45-2a66-4d12-ada7-d0d4ec66cbb2" providerId="ADAL" clId="{E43BEA65-02E9-48D3-89E2-9B6A1481F79C}" dt="2021-12-02T18:18:20.497" v="70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6:51.228" v="824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15:35:54.868" v="19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10:47.438" v="1354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Claudio Da Silva" userId="1934ba45-2a66-4d12-ada7-d0d4ec66cbb2" providerId="ADAL" clId="{E43BEA65-02E9-48D3-89E2-9B6A1481F79C}" dt="2021-12-20T14:06:53.471" v="825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">
        <pc:chgData name="Claudio Da Silva" userId="1934ba45-2a66-4d12-ada7-d0d4ec66cbb2" providerId="ADAL" clId="{E43BEA65-02E9-48D3-89E2-9B6A1481F79C}" dt="2021-12-20T14:07:08.463" v="861" actId="20577"/>
        <pc:sldMkLst>
          <pc:docMk/>
          <pc:sldMk cId="0" sldId="257"/>
        </pc:sldMkLst>
        <pc:spChg chg="mod">
          <ac:chgData name="Claudio Da Silva" userId="1934ba45-2a66-4d12-ada7-d0d4ec66cbb2" providerId="ADAL" clId="{E43BEA65-02E9-48D3-89E2-9B6A1481F79C}" dt="2021-12-02T18:18:29.340" v="83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7:08.463" v="861" actId="20577"/>
          <ac:spMkLst>
            <pc:docMk/>
            <pc:sldMk cId="0" sldId="257"/>
            <ac:spMk id="8" creationId="{3F7EFCB4-0D1F-4D32-AD96-E1BE120FF4FB}"/>
          </ac:spMkLst>
        </pc:spChg>
        <pc:spChg chg="mod">
          <ac:chgData name="Claudio Da Silva" userId="1934ba45-2a66-4d12-ada7-d0d4ec66cbb2" providerId="ADAL" clId="{E43BEA65-02E9-48D3-89E2-9B6A1481F79C}" dt="2021-12-02T21:47:07.595" v="455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07:22.348" v="899" actId="20577"/>
        <pc:sldMkLst>
          <pc:docMk/>
          <pc:sldMk cId="1724353109" sldId="273"/>
        </pc:sldMkLst>
        <pc:spChg chg="mod">
          <ac:chgData name="Claudio Da Silva" userId="1934ba45-2a66-4d12-ada7-d0d4ec66cbb2" providerId="ADAL" clId="{E43BEA65-02E9-48D3-89E2-9B6A1481F79C}" dt="2021-12-02T18:22:11.559" v="386" actId="20577"/>
          <ac:spMkLst>
            <pc:docMk/>
            <pc:sldMk cId="1724353109" sldId="273"/>
            <ac:spMk id="2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18:18:35.283" v="96" actId="20577"/>
          <ac:spMkLst>
            <pc:docMk/>
            <pc:sldMk cId="1724353109" sldId="273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7:22.348" v="899" actId="20577"/>
          <ac:spMkLst>
            <pc:docMk/>
            <pc:sldMk cId="1724353109" sldId="273"/>
            <ac:spMk id="5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18:22:02.422" v="373" actId="1036"/>
          <ac:spMkLst>
            <pc:docMk/>
            <pc:sldMk cId="1724353109" sldId="273"/>
            <ac:spMk id="9" creationId="{7BA128BA-D90A-4B4C-81FA-E83E1EFA7E92}"/>
          </ac:spMkLst>
        </pc:spChg>
        <pc:spChg chg="mod">
          <ac:chgData name="Claudio Da Silva" userId="1934ba45-2a66-4d12-ada7-d0d4ec66cbb2" providerId="ADAL" clId="{E43BEA65-02E9-48D3-89E2-9B6A1481F79C}" dt="2021-12-02T18:22:02.422" v="373" actId="1036"/>
          <ac:spMkLst>
            <pc:docMk/>
            <pc:sldMk cId="1724353109" sldId="273"/>
            <ac:spMk id="12" creationId="{E0413A97-FC00-4B5B-886E-D223A7EFEFD5}"/>
          </ac:spMkLst>
        </pc:spChg>
        <pc:spChg chg="mod">
          <ac:chgData name="Claudio Da Silva" userId="1934ba45-2a66-4d12-ada7-d0d4ec66cbb2" providerId="ADAL" clId="{E43BEA65-02E9-48D3-89E2-9B6A1481F79C}" dt="2021-12-02T18:22:02.422" v="373" actId="1036"/>
          <ac:spMkLst>
            <pc:docMk/>
            <pc:sldMk cId="1724353109" sldId="273"/>
            <ac:spMk id="14" creationId="{BEBA5E6B-9F13-41D5-A8E3-0407D35BC46F}"/>
          </ac:spMkLst>
        </pc:spChg>
        <pc:spChg chg="mod">
          <ac:chgData name="Claudio Da Silva" userId="1934ba45-2a66-4d12-ada7-d0d4ec66cbb2" providerId="ADAL" clId="{E43BEA65-02E9-48D3-89E2-9B6A1481F79C}" dt="2021-12-02T18:22:02.422" v="373" actId="1036"/>
          <ac:spMkLst>
            <pc:docMk/>
            <pc:sldMk cId="1724353109" sldId="273"/>
            <ac:spMk id="15" creationId="{0418FEE2-8C9B-4C14-ADFE-3272E0078069}"/>
          </ac:spMkLst>
        </pc:spChg>
        <pc:spChg chg="mod">
          <ac:chgData name="Claudio Da Silva" userId="1934ba45-2a66-4d12-ada7-d0d4ec66cbb2" providerId="ADAL" clId="{E43BEA65-02E9-48D3-89E2-9B6A1481F79C}" dt="2021-12-02T18:22:02.422" v="373" actId="1036"/>
          <ac:spMkLst>
            <pc:docMk/>
            <pc:sldMk cId="1724353109" sldId="273"/>
            <ac:spMk id="16" creationId="{082A5F52-53A8-4F13-A88D-DBEB258C624C}"/>
          </ac:spMkLst>
        </pc:spChg>
        <pc:spChg chg="mod">
          <ac:chgData name="Claudio Da Silva" userId="1934ba45-2a66-4d12-ada7-d0d4ec66cbb2" providerId="ADAL" clId="{E43BEA65-02E9-48D3-89E2-9B6A1481F79C}" dt="2021-12-02T18:22:02.422" v="373" actId="1036"/>
          <ac:spMkLst>
            <pc:docMk/>
            <pc:sldMk cId="1724353109" sldId="273"/>
            <ac:spMk id="19" creationId="{798148F3-7FC0-4D86-902D-06E47C779E59}"/>
          </ac:spMkLst>
        </pc:spChg>
        <pc:spChg chg="mod">
          <ac:chgData name="Claudio Da Silva" userId="1934ba45-2a66-4d12-ada7-d0d4ec66cbb2" providerId="ADAL" clId="{E43BEA65-02E9-48D3-89E2-9B6A1481F79C}" dt="2021-12-02T18:22:06.586" v="376" actId="1035"/>
          <ac:spMkLst>
            <pc:docMk/>
            <pc:sldMk cId="1724353109" sldId="273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07:36.836" v="935" actId="20577"/>
        <pc:sldMkLst>
          <pc:docMk/>
          <pc:sldMk cId="1477273840" sldId="274"/>
        </pc:sldMkLst>
        <pc:spChg chg="mod">
          <ac:chgData name="Claudio Da Silva" userId="1934ba45-2a66-4d12-ada7-d0d4ec66cbb2" providerId="ADAL" clId="{E43BEA65-02E9-48D3-89E2-9B6A1481F79C}" dt="2021-12-02T18:18:41.379" v="109" actId="20577"/>
          <ac:spMkLst>
            <pc:docMk/>
            <pc:sldMk cId="1477273840" sldId="274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7:36.836" v="935" actId="20577"/>
          <ac:spMkLst>
            <pc:docMk/>
            <pc:sldMk cId="1477273840" sldId="274"/>
            <ac:spMk id="5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18:25:40.004" v="415" actId="15"/>
          <ac:spMkLst>
            <pc:docMk/>
            <pc:sldMk cId="1477273840" sldId="274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07:50.268" v="971" actId="20577"/>
        <pc:sldMkLst>
          <pc:docMk/>
          <pc:sldMk cId="3431851665" sldId="275"/>
        </pc:sldMkLst>
        <pc:spChg chg="mod">
          <ac:chgData name="Claudio Da Silva" userId="1934ba45-2a66-4d12-ada7-d0d4ec66cbb2" providerId="ADAL" clId="{E43BEA65-02E9-48D3-89E2-9B6A1481F79C}" dt="2021-12-02T18:18:47.407" v="122" actId="20577"/>
          <ac:spMkLst>
            <pc:docMk/>
            <pc:sldMk cId="3431851665" sldId="275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7:50.268" v="971" actId="20577"/>
          <ac:spMkLst>
            <pc:docMk/>
            <pc:sldMk cId="3431851665" sldId="275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08:05.816" v="1009" actId="20577"/>
        <pc:sldMkLst>
          <pc:docMk/>
          <pc:sldMk cId="2578758911" sldId="276"/>
        </pc:sldMkLst>
        <pc:spChg chg="mod">
          <ac:chgData name="Claudio Da Silva" userId="1934ba45-2a66-4d12-ada7-d0d4ec66cbb2" providerId="ADAL" clId="{E43BEA65-02E9-48D3-89E2-9B6A1481F79C}" dt="2021-12-02T18:18:53.235" v="135" actId="20577"/>
          <ac:spMkLst>
            <pc:docMk/>
            <pc:sldMk cId="2578758911" sldId="276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8:05.816" v="1009" actId="20577"/>
          <ac:spMkLst>
            <pc:docMk/>
            <pc:sldMk cId="2578758911" sldId="276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08:31.243" v="1081" actId="20577"/>
        <pc:sldMkLst>
          <pc:docMk/>
          <pc:sldMk cId="1825319044" sldId="277"/>
        </pc:sldMkLst>
        <pc:spChg chg="mod">
          <ac:chgData name="Claudio Da Silva" userId="1934ba45-2a66-4d12-ada7-d0d4ec66cbb2" providerId="ADAL" clId="{E43BEA65-02E9-48D3-89E2-9B6A1481F79C}" dt="2021-12-02T22:03:27.886" v="672" actId="20577"/>
          <ac:spMkLst>
            <pc:docMk/>
            <pc:sldMk cId="1825319044" sldId="277"/>
            <ac:spMk id="2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18:19:05.611" v="161" actId="20577"/>
          <ac:spMkLst>
            <pc:docMk/>
            <pc:sldMk cId="1825319044" sldId="277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8:31.243" v="1081" actId="20577"/>
          <ac:spMkLst>
            <pc:docMk/>
            <pc:sldMk cId="1825319044" sldId="277"/>
            <ac:spMk id="5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22:08:04.418" v="723" actId="20577"/>
          <ac:spMkLst>
            <pc:docMk/>
            <pc:sldMk cId="1825319044" sldId="277"/>
            <ac:spMk id="9218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08:18.191" v="1045" actId="20577"/>
        <pc:sldMkLst>
          <pc:docMk/>
          <pc:sldMk cId="1266067394" sldId="278"/>
        </pc:sldMkLst>
        <pc:spChg chg="mod">
          <ac:chgData name="Claudio Da Silva" userId="1934ba45-2a66-4d12-ada7-d0d4ec66cbb2" providerId="ADAL" clId="{E43BEA65-02E9-48D3-89E2-9B6A1481F79C}" dt="2021-12-02T18:27:37.789" v="445" actId="20577"/>
          <ac:spMkLst>
            <pc:docMk/>
            <pc:sldMk cId="1266067394" sldId="278"/>
            <ac:spMk id="2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18:18:59.625" v="148" actId="20577"/>
          <ac:spMkLst>
            <pc:docMk/>
            <pc:sldMk cId="1266067394" sldId="278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8:18.191" v="1045" actId="20577"/>
          <ac:spMkLst>
            <pc:docMk/>
            <pc:sldMk cId="1266067394" sldId="278"/>
            <ac:spMk id="5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7" creationId="{27CAC410-25ED-4C8E-8E2F-584ECBADA752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9" creationId="{C13E2101-98EE-4F19-A0F7-9115C8F7F14D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18" creationId="{DB4D946D-55EF-4868-8D15-96F97A5DC68C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19" creationId="{4785A076-8336-4320-85CD-93B5747B48DC}"/>
          </ac:spMkLst>
        </pc:spChg>
        <pc:spChg chg="mod">
          <ac:chgData name="Claudio Da Silva" userId="1934ba45-2a66-4d12-ada7-d0d4ec66cbb2" providerId="ADAL" clId="{E43BEA65-02E9-48D3-89E2-9B6A1481F79C}" dt="2021-12-02T22:09:56.068" v="787" actId="6549"/>
          <ac:spMkLst>
            <pc:docMk/>
            <pc:sldMk cId="1266067394" sldId="278"/>
            <ac:spMk id="21" creationId="{E66D5C8E-1478-4707-95BE-FF7608F79046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22" creationId="{89DD53B7-8409-49A7-9B5C-DBEDD0626511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23" creationId="{E9453275-6400-403A-A8FB-B2BB06B46887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24" creationId="{AD4CBC7A-4F2F-4B53-80FC-9784885F1356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30" creationId="{0A2A05E6-EB45-45B6-BAEC-243DF58CB4AC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32" creationId="{862F07F5-E823-4E48-A8FD-FD99C946A110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33" creationId="{92F73FFA-99CA-4FC1-B611-691E76914958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34" creationId="{E35A5F66-C102-45EC-A7F6-7DC7DF30A9EA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35" creationId="{8E9B5307-86BD-49E6-B9BA-283EEA1FA9F4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36" creationId="{E835E99E-86DD-4F3F-BA25-573AE435EA3F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39" creationId="{1CF6E10C-4EB8-4F9A-A3CC-CD1977D3F979}"/>
          </ac:spMkLst>
        </pc:spChg>
        <pc:spChg chg="mod">
          <ac:chgData name="Claudio Da Silva" userId="1934ba45-2a66-4d12-ada7-d0d4ec66cbb2" providerId="ADAL" clId="{E43BEA65-02E9-48D3-89E2-9B6A1481F79C}" dt="2021-12-02T21:59:18.245" v="523" actId="1036"/>
          <ac:spMkLst>
            <pc:docMk/>
            <pc:sldMk cId="1266067394" sldId="278"/>
            <ac:spMk id="40" creationId="{829DAAFB-32BE-4A76-BCED-C8FAA747F9F2}"/>
          </ac:spMkLst>
        </pc:spChg>
        <pc:spChg chg="mod">
          <ac:chgData name="Claudio Da Silva" userId="1934ba45-2a66-4d12-ada7-d0d4ec66cbb2" providerId="ADAL" clId="{E43BEA65-02E9-48D3-89E2-9B6A1481F79C}" dt="2021-12-02T21:58:07.415" v="518" actId="1035"/>
          <ac:spMkLst>
            <pc:docMk/>
            <pc:sldMk cId="1266067394" sldId="278"/>
            <ac:spMk id="9218" creationId="{00000000-0000-0000-0000-000000000000}"/>
          </ac:spMkLst>
        </pc:spChg>
        <pc:cxnChg chg="mod">
          <ac:chgData name="Claudio Da Silva" userId="1934ba45-2a66-4d12-ada7-d0d4ec66cbb2" providerId="ADAL" clId="{E43BEA65-02E9-48D3-89E2-9B6A1481F79C}" dt="2021-12-02T21:59:18.245" v="523" actId="1036"/>
          <ac:cxnSpMkLst>
            <pc:docMk/>
            <pc:sldMk cId="1266067394" sldId="278"/>
            <ac:cxnSpMk id="37" creationId="{F037416D-6E79-405E-B10B-E8A9C41726CD}"/>
          </ac:cxnSpMkLst>
        </pc:cxnChg>
        <pc:cxnChg chg="mod">
          <ac:chgData name="Claudio Da Silva" userId="1934ba45-2a66-4d12-ada7-d0d4ec66cbb2" providerId="ADAL" clId="{E43BEA65-02E9-48D3-89E2-9B6A1481F79C}" dt="2021-12-02T21:59:18.245" v="523" actId="1036"/>
          <ac:cxnSpMkLst>
            <pc:docMk/>
            <pc:sldMk cId="1266067394" sldId="278"/>
            <ac:cxnSpMk id="38" creationId="{D37447CD-699E-42FC-A5D5-510D6631526A}"/>
          </ac:cxnSpMkLst>
        </pc:cxnChg>
      </pc:sldChg>
      <pc:sldChg chg="modSp mod">
        <pc:chgData name="Claudio Da Silva" userId="1934ba45-2a66-4d12-ada7-d0d4ec66cbb2" providerId="ADAL" clId="{E43BEA65-02E9-48D3-89E2-9B6A1481F79C}" dt="2021-12-20T14:08:44.114" v="1117" actId="20577"/>
        <pc:sldMkLst>
          <pc:docMk/>
          <pc:sldMk cId="3114364292" sldId="279"/>
        </pc:sldMkLst>
        <pc:spChg chg="mod">
          <ac:chgData name="Claudio Da Silva" userId="1934ba45-2a66-4d12-ada7-d0d4ec66cbb2" providerId="ADAL" clId="{E43BEA65-02E9-48D3-89E2-9B6A1481F79C}" dt="2021-12-02T18:19:11.663" v="174" actId="20577"/>
          <ac:spMkLst>
            <pc:docMk/>
            <pc:sldMk cId="3114364292" sldId="279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8:44.114" v="1117" actId="20577"/>
          <ac:spMkLst>
            <pc:docMk/>
            <pc:sldMk cId="3114364292" sldId="279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11:18.127" v="1380" actId="20577"/>
        <pc:sldMkLst>
          <pc:docMk/>
          <pc:sldMk cId="163472718" sldId="280"/>
        </pc:sldMkLst>
        <pc:spChg chg="mod">
          <ac:chgData name="Claudio Da Silva" userId="1934ba45-2a66-4d12-ada7-d0d4ec66cbb2" providerId="ADAL" clId="{E43BEA65-02E9-48D3-89E2-9B6A1481F79C}" dt="2021-12-20T14:11:18.127" v="1380" actId="20577"/>
          <ac:spMkLst>
            <pc:docMk/>
            <pc:sldMk cId="163472718" sldId="280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9:23.825" v="1207" actId="20577"/>
          <ac:spMkLst>
            <pc:docMk/>
            <pc:sldMk cId="163472718" sldId="280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11:31.290" v="1406" actId="20577"/>
        <pc:sldMkLst>
          <pc:docMk/>
          <pc:sldMk cId="3532570755" sldId="281"/>
        </pc:sldMkLst>
        <pc:spChg chg="mod">
          <ac:chgData name="Claudio Da Silva" userId="1934ba45-2a66-4d12-ada7-d0d4ec66cbb2" providerId="ADAL" clId="{E43BEA65-02E9-48D3-89E2-9B6A1481F79C}" dt="2021-12-20T14:11:31.290" v="1406" actId="20577"/>
          <ac:spMkLst>
            <pc:docMk/>
            <pc:sldMk cId="3532570755" sldId="281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9:48.755" v="1279" actId="20577"/>
          <ac:spMkLst>
            <pc:docMk/>
            <pc:sldMk cId="3532570755" sldId="281"/>
            <ac:spMk id="5" creationId="{00000000-0000-0000-0000-000000000000}"/>
          </ac:spMkLst>
        </pc:spChg>
      </pc:sldChg>
      <pc:sldChg chg="modSp mod ord">
        <pc:chgData name="Claudio Da Silva" userId="1934ba45-2a66-4d12-ada7-d0d4ec66cbb2" providerId="ADAL" clId="{E43BEA65-02E9-48D3-89E2-9B6A1481F79C}" dt="2021-12-20T14:11:24.360" v="1393" actId="20577"/>
        <pc:sldMkLst>
          <pc:docMk/>
          <pc:sldMk cId="946909795" sldId="282"/>
        </pc:sldMkLst>
        <pc:spChg chg="mod">
          <ac:chgData name="Claudio Da Silva" userId="1934ba45-2a66-4d12-ada7-d0d4ec66cbb2" providerId="ADAL" clId="{E43BEA65-02E9-48D3-89E2-9B6A1481F79C}" dt="2021-12-20T14:11:24.360" v="1393" actId="20577"/>
          <ac:spMkLst>
            <pc:docMk/>
            <pc:sldMk cId="946909795" sldId="282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9:36.606" v="1243" actId="20577"/>
          <ac:spMkLst>
            <pc:docMk/>
            <pc:sldMk cId="946909795" sldId="282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11:38.467" v="1419" actId="20577"/>
        <pc:sldMkLst>
          <pc:docMk/>
          <pc:sldMk cId="2330706679" sldId="283"/>
        </pc:sldMkLst>
        <pc:spChg chg="mod">
          <ac:chgData name="Claudio Da Silva" userId="1934ba45-2a66-4d12-ada7-d0d4ec66cbb2" providerId="ADAL" clId="{E43BEA65-02E9-48D3-89E2-9B6A1481F79C}" dt="2021-12-20T14:11:38.467" v="1419" actId="20577"/>
          <ac:spMkLst>
            <pc:docMk/>
            <pc:sldMk cId="2330706679" sldId="283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10:01.469" v="1315" actId="20577"/>
          <ac:spMkLst>
            <pc:docMk/>
            <pc:sldMk cId="2330706679" sldId="283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11:45.757" v="1432" actId="20577"/>
        <pc:sldMkLst>
          <pc:docMk/>
          <pc:sldMk cId="1140545302" sldId="284"/>
        </pc:sldMkLst>
        <pc:spChg chg="mod">
          <ac:chgData name="Claudio Da Silva" userId="1934ba45-2a66-4d12-ada7-d0d4ec66cbb2" providerId="ADAL" clId="{E43BEA65-02E9-48D3-89E2-9B6A1481F79C}" dt="2021-12-20T14:11:45.757" v="1432" actId="20577"/>
          <ac:spMkLst>
            <pc:docMk/>
            <pc:sldMk cId="1140545302" sldId="284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10:12.992" v="1351" actId="20577"/>
          <ac:spMkLst>
            <pc:docMk/>
            <pc:sldMk cId="1140545302" sldId="284"/>
            <ac:spMk id="5" creationId="{00000000-0000-0000-0000-000000000000}"/>
          </ac:spMkLst>
        </pc:spChg>
      </pc:sldChg>
      <pc:sldChg chg="modSp mod">
        <pc:chgData name="Claudio Da Silva" userId="1934ba45-2a66-4d12-ada7-d0d4ec66cbb2" providerId="ADAL" clId="{E43BEA65-02E9-48D3-89E2-9B6A1481F79C}" dt="2021-12-20T14:11:11.062" v="1367" actId="20577"/>
        <pc:sldMkLst>
          <pc:docMk/>
          <pc:sldMk cId="1445187176" sldId="285"/>
        </pc:sldMkLst>
        <pc:spChg chg="mod">
          <ac:chgData name="Claudio Da Silva" userId="1934ba45-2a66-4d12-ada7-d0d4ec66cbb2" providerId="ADAL" clId="{E43BEA65-02E9-48D3-89E2-9B6A1481F79C}" dt="2021-12-20T14:11:11.062" v="1367" actId="20577"/>
          <ac:spMkLst>
            <pc:docMk/>
            <pc:sldMk cId="1445187176" sldId="285"/>
            <ac:spMk id="4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20T14:09:11.900" v="1171" actId="20577"/>
          <ac:spMkLst>
            <pc:docMk/>
            <pc:sldMk cId="1445187176" sldId="285"/>
            <ac:spMk id="5" creationId="{00000000-0000-0000-0000-000000000000}"/>
          </ac:spMkLst>
        </pc:spChg>
      </pc:sldChg>
      <pc:sldChg chg="modSp new mod">
        <pc:chgData name="Claudio Da Silva" userId="1934ba45-2a66-4d12-ada7-d0d4ec66cbb2" providerId="ADAL" clId="{E43BEA65-02E9-48D3-89E2-9B6A1481F79C}" dt="2021-12-20T14:08:59.030" v="1135" actId="20577"/>
        <pc:sldMkLst>
          <pc:docMk/>
          <pc:sldMk cId="1026260996" sldId="286"/>
        </pc:sldMkLst>
        <pc:spChg chg="mod">
          <ac:chgData name="Claudio Da Silva" userId="1934ba45-2a66-4d12-ada7-d0d4ec66cbb2" providerId="ADAL" clId="{E43BEA65-02E9-48D3-89E2-9B6A1481F79C}" dt="2021-12-02T18:16:27.636" v="22" actId="20577"/>
          <ac:spMkLst>
            <pc:docMk/>
            <pc:sldMk cId="1026260996" sldId="286"/>
            <ac:spMk id="2" creationId="{3FBFF2CD-918B-4E86-B7BD-8D4922718354}"/>
          </ac:spMkLst>
        </pc:spChg>
        <pc:spChg chg="mod">
          <ac:chgData name="Claudio Da Silva" userId="1934ba45-2a66-4d12-ada7-d0d4ec66cbb2" providerId="ADAL" clId="{E43BEA65-02E9-48D3-89E2-9B6A1481F79C}" dt="2021-12-02T18:16:40.079" v="27" actId="20577"/>
          <ac:spMkLst>
            <pc:docMk/>
            <pc:sldMk cId="1026260996" sldId="286"/>
            <ac:spMk id="3" creationId="{3B3FA3E9-37A3-4298-BEB4-F8D427354024}"/>
          </ac:spMkLst>
        </pc:spChg>
        <pc:spChg chg="mod">
          <ac:chgData name="Claudio Da Silva" userId="1934ba45-2a66-4d12-ada7-d0d4ec66cbb2" providerId="ADAL" clId="{E43BEA65-02E9-48D3-89E2-9B6A1481F79C}" dt="2021-12-20T14:08:59.030" v="1135" actId="20577"/>
          <ac:spMkLst>
            <pc:docMk/>
            <pc:sldMk cId="1026260996" sldId="286"/>
            <ac:spMk id="5" creationId="{2D9E83B9-8AEA-4DC7-A660-4E7A1762FF8C}"/>
          </ac:spMkLst>
        </pc:spChg>
        <pc:spChg chg="mod">
          <ac:chgData name="Claudio Da Silva" userId="1934ba45-2a66-4d12-ada7-d0d4ec66cbb2" providerId="ADAL" clId="{E43BEA65-02E9-48D3-89E2-9B6A1481F79C}" dt="2021-12-02T18:19:18.323" v="187" actId="20577"/>
          <ac:spMkLst>
            <pc:docMk/>
            <pc:sldMk cId="1026260996" sldId="286"/>
            <ac:spMk id="6" creationId="{63335E5A-F70E-409D-A926-8F040B8DBFB7}"/>
          </ac:spMkLst>
        </pc:spChg>
      </pc:sldChg>
      <pc:sldMasterChg chg="modSp mod modSldLayout">
        <pc:chgData name="Claudio Da Silva" userId="1934ba45-2a66-4d12-ada7-d0d4ec66cbb2" providerId="ADAL" clId="{E43BEA65-02E9-48D3-89E2-9B6A1481F79C}" dt="2021-12-02T18:18:12.674" v="57" actId="20577"/>
        <pc:sldMasterMkLst>
          <pc:docMk/>
          <pc:sldMasterMk cId="0" sldId="2147483648"/>
        </pc:sldMasterMkLst>
        <pc:spChg chg="mod">
          <ac:chgData name="Claudio Da Silva" userId="1934ba45-2a66-4d12-ada7-d0d4ec66cbb2" providerId="ADAL" clId="{E43BEA65-02E9-48D3-89E2-9B6A1481F79C}" dt="2021-12-02T18:17:37.162" v="31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Claudio Da Silva" userId="1934ba45-2a66-4d12-ada7-d0d4ec66cbb2" providerId="ADAL" clId="{E43BEA65-02E9-48D3-89E2-9B6A1481F79C}" dt="2021-12-02T18:17:57.572" v="44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Claudio Da Silva" userId="1934ba45-2a66-4d12-ada7-d0d4ec66cbb2" providerId="ADAL" clId="{E43BEA65-02E9-48D3-89E2-9B6A1481F79C}" dt="2021-12-02T18:18:12.674" v="57" actId="20577"/>
          <pc:sldLayoutMkLst>
            <pc:docMk/>
            <pc:sldMasterMk cId="0" sldId="2147483648"/>
            <pc:sldLayoutMk cId="0" sldId="2147483649"/>
          </pc:sldLayoutMkLst>
          <pc:spChg chg="mod">
            <ac:chgData name="Claudio Da Silva" userId="1934ba45-2a66-4d12-ada7-d0d4ec66cbb2" providerId="ADAL" clId="{E43BEA65-02E9-48D3-89E2-9B6A1481F79C}" dt="2021-12-02T18:18:12.674" v="57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86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2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8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34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4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9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3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8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1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2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Claudio da Silva, Facebook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Facebook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Facebook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802.11-21/1949r0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63575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Need for an MLME SAP Interface for WLAN Sensing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14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2021-12-20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89768"/>
              </p:ext>
            </p:extLst>
          </p:nvPr>
        </p:nvGraphicFramePr>
        <p:xfrm>
          <a:off x="996950" y="3028950"/>
          <a:ext cx="102139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546686" progId="Word.Document.8">
                  <p:embed/>
                </p:oleObj>
              </mc:Choice>
              <mc:Fallback>
                <p:oleObj name="Document" r:id="rId3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3028950"/>
                        <a:ext cx="10213975" cy="248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5908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2CD-918B-4E86-B7BD-8D492271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A3E9-37A3-4298-BEB4-F8D427354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Do you agree that the 11bf amendment shall define a new subclause under 6.3 (MLME SAP interface) that specifies request, confirm, indication, and response primitives for WLAN sensing?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4740A-CF5D-4F57-9345-DC9B9A306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E83B9-8AEA-4DC7-A660-4E7A1762FF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335E5A-F70E-409D-A926-8F040B8DBF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26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62A5F2-5A61-4E75-B08C-19C5096F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2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445187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GB" dirty="0"/>
              <a:t>Reference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10668000" cy="457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dirty="0"/>
              <a:t>P802.11bf PAR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  <a:p>
            <a:pPr marL="0" indent="0"/>
            <a:endParaRPr lang="en-US" sz="2200" dirty="0"/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01210B0-F247-4F68-A0B5-8BBB523A4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01262"/>
              </p:ext>
            </p:extLst>
          </p:nvPr>
        </p:nvGraphicFramePr>
        <p:xfrm>
          <a:off x="4193118" y="1779864"/>
          <a:ext cx="3200400" cy="45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24" imgH="8019903" progId="Acrobat.Document.DC">
                  <p:embed/>
                </p:oleObj>
              </mc:Choice>
              <mc:Fallback>
                <p:oleObj name="Acrobat Document" r:id="rId3" imgW="5667124" imgH="8019903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01210B0-F247-4F68-A0B5-8BBB523A4C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3118" y="1779864"/>
                        <a:ext cx="3200400" cy="45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72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US" sz="2400" dirty="0"/>
              <a:t>Sensing reference model on top of Figure 4-24—Portion of the ISO/IEC basic reference model covered in this standard (11-20/1960r1)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0747C-80C7-429F-A338-8286D4C9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08" y="1853035"/>
            <a:ext cx="5190068" cy="45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9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US" sz="2800" dirty="0"/>
              <a:t>Measurement request—accepted (11-20/1960r1)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77899A-B63D-4C09-BE73-98F93255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76400"/>
            <a:ext cx="6325657" cy="4709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570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US" sz="2800" dirty="0"/>
              <a:t>Measurement and report delivery to application (11-20/1960r1)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65FC2-47DA-42E3-8215-AAED2C67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18" y="2133600"/>
            <a:ext cx="8807450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06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US" sz="2800" dirty="0"/>
              <a:t>Measurement and report delivery to application (cont.) (11-20/1960r1)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98CAA-DE38-4805-972C-4A46EDD5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833562"/>
            <a:ext cx="8242707" cy="4441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0545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3200399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Our goal in this contribution is to justify the need for defining MLME primitives for WLAN sensing.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We also aim to clarify the scope of the technical work to be performed by </a:t>
            </a:r>
            <a:r>
              <a:rPr lang="en-GB" sz="2200" dirty="0" err="1"/>
              <a:t>TGbf</a:t>
            </a:r>
            <a:r>
              <a:rPr lang="en-GB" sz="2200" dirty="0"/>
              <a:t> as defined in its PAR.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7EFCB4-0D1F-4D32-AD96-E1BE120FF4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187"/>
            <a:ext cx="10361084" cy="106521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10475383" cy="97893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dirty="0"/>
              <a:t>The fundamental goal of the 802.11bf amendment is to enable WLAN sensing applications to </a:t>
            </a:r>
            <a:r>
              <a:rPr lang="en-US" sz="2200" i="1" dirty="0"/>
              <a:t>request</a:t>
            </a:r>
            <a:r>
              <a:rPr lang="en-US" sz="2200" dirty="0"/>
              <a:t> and </a:t>
            </a:r>
            <a:r>
              <a:rPr lang="en-US" sz="2200" i="1" dirty="0"/>
              <a:t>obtain</a:t>
            </a:r>
            <a:r>
              <a:rPr lang="en-US" sz="2200" dirty="0"/>
              <a:t> WLAN sensing measurements</a:t>
            </a:r>
            <a:r>
              <a:rPr lang="en-US" sz="2200" baseline="30000" dirty="0"/>
              <a:t> (1)</a:t>
            </a:r>
            <a:r>
              <a:rPr lang="en-US" sz="22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BAB9A4-7C37-42C9-8029-939C0825F99E}"/>
              </a:ext>
            </a:extLst>
          </p:cNvPr>
          <p:cNvCxnSpPr/>
          <p:nvPr/>
        </p:nvCxnSpPr>
        <p:spPr bwMode="auto">
          <a:xfrm>
            <a:off x="914400" y="5867400"/>
            <a:ext cx="1047538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A128BA-D90A-4B4C-81FA-E83E1EFA7E92}"/>
              </a:ext>
            </a:extLst>
          </p:cNvPr>
          <p:cNvSpPr txBox="1"/>
          <p:nvPr/>
        </p:nvSpPr>
        <p:spPr>
          <a:xfrm>
            <a:off x="5275604" y="2721878"/>
            <a:ext cx="1676400" cy="646331"/>
          </a:xfrm>
          <a:prstGeom prst="rect">
            <a:avLst/>
          </a:prstGeom>
          <a:noFill/>
          <a:ln w="2540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WLAN sensing application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4888C-D1BA-4E0E-B47C-A2A3BEB5E267}"/>
              </a:ext>
            </a:extLst>
          </p:cNvPr>
          <p:cNvSpPr txBox="1"/>
          <p:nvPr/>
        </p:nvSpPr>
        <p:spPr>
          <a:xfrm>
            <a:off x="914400" y="5877580"/>
            <a:ext cx="10475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(1) P802.11bf PAR: “This amendment enables: A MAC service interface for layers above the MAC to request and retrieve WLAN sensing measurements.”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A5E6B-9F13-41D5-A8E3-0407D35BC46F}"/>
              </a:ext>
            </a:extLst>
          </p:cNvPr>
          <p:cNvSpPr txBox="1"/>
          <p:nvPr/>
        </p:nvSpPr>
        <p:spPr>
          <a:xfrm>
            <a:off x="5275604" y="4278868"/>
            <a:ext cx="1676400" cy="369332"/>
          </a:xfrm>
          <a:prstGeom prst="rect">
            <a:avLst/>
          </a:prstGeom>
          <a:noFill/>
          <a:ln w="2540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0413A97-FC00-4B5B-886E-D223A7EFEFD5}"/>
              </a:ext>
            </a:extLst>
          </p:cNvPr>
          <p:cNvSpPr/>
          <p:nvPr/>
        </p:nvSpPr>
        <p:spPr bwMode="auto">
          <a:xfrm>
            <a:off x="5554036" y="3450584"/>
            <a:ext cx="228600" cy="784811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82A5F52-53A8-4F13-A88D-DBEB258C624C}"/>
              </a:ext>
            </a:extLst>
          </p:cNvPr>
          <p:cNvSpPr/>
          <p:nvPr/>
        </p:nvSpPr>
        <p:spPr bwMode="auto">
          <a:xfrm rot="10800000">
            <a:off x="6400801" y="3407678"/>
            <a:ext cx="228600" cy="784811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8FEE2-8C9B-4C14-ADFE-3272E0078069}"/>
              </a:ext>
            </a:extLst>
          </p:cNvPr>
          <p:cNvSpPr txBox="1"/>
          <p:nvPr/>
        </p:nvSpPr>
        <p:spPr>
          <a:xfrm>
            <a:off x="2836528" y="3496945"/>
            <a:ext cx="234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Request for WLAN sensing measurements 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B5BDAA2-C1F1-489D-895B-8E4285DC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83020"/>
            <a:ext cx="10475383" cy="10961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sz="2200" kern="0" dirty="0"/>
              <a:t>To enable interoperability (between applications and silicon), the </a:t>
            </a:r>
            <a:r>
              <a:rPr lang="en-US" sz="2200" i="1" kern="0" dirty="0"/>
              <a:t>primitives</a:t>
            </a:r>
            <a:r>
              <a:rPr lang="en-US" sz="2200" kern="0" dirty="0"/>
              <a:t> used by an application to request and obtain WLAN sensing measurements must be defined in 802.11bf.</a:t>
            </a:r>
          </a:p>
          <a:p>
            <a:pPr>
              <a:buFont typeface="Times New Roman" pitchFamily="16" charset="0"/>
              <a:buChar char="•"/>
            </a:pPr>
            <a:endParaRPr lang="en-US" sz="2200" kern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8148F3-7FC0-4D86-902D-06E47C779E59}"/>
              </a:ext>
            </a:extLst>
          </p:cNvPr>
          <p:cNvSpPr txBox="1"/>
          <p:nvPr/>
        </p:nvSpPr>
        <p:spPr>
          <a:xfrm>
            <a:off x="7162800" y="352334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Obtain WLAN sensing measurements </a:t>
            </a:r>
          </a:p>
        </p:txBody>
      </p:sp>
    </p:spTree>
    <p:extLst>
      <p:ext uri="{BB962C8B-B14F-4D97-AF65-F5344CB8AC3E}">
        <p14:creationId xmlns:p14="http://schemas.microsoft.com/office/powerpoint/2010/main" val="1724353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187"/>
            <a:ext cx="10361084" cy="1065213"/>
          </a:xfrm>
        </p:spPr>
        <p:txBody>
          <a:bodyPr/>
          <a:lstStyle/>
          <a:p>
            <a:r>
              <a:rPr lang="en-GB" dirty="0"/>
              <a:t>Requesting WLAN Sensing Measurements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676399"/>
            <a:ext cx="10475383" cy="2667001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dirty="0"/>
              <a:t>Once the SME receives a request for WLAN sensing measurements, an appropriate WLAN sensing protocol is performed.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According to the PAR, measurements can be obtained using transmissions that are requested or unsolicited </a:t>
            </a:r>
            <a:r>
              <a:rPr lang="en-US" sz="2200" baseline="30000" dirty="0"/>
              <a:t>(2)</a:t>
            </a:r>
            <a:r>
              <a:rPr lang="en-US" sz="2200" dirty="0"/>
              <a:t>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If appropriate, the SME can trigger request and setup transmissions to be sent that allow for measurements to be performed </a:t>
            </a:r>
            <a:r>
              <a:rPr lang="en-US" sz="1800" baseline="30000" dirty="0"/>
              <a:t>(3)</a:t>
            </a:r>
            <a:r>
              <a:rPr lang="en-US" sz="1800" dirty="0"/>
              <a:t>.  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Details of such procedures are currently being defined by </a:t>
            </a:r>
            <a:r>
              <a:rPr lang="en-US" sz="2200" dirty="0" err="1"/>
              <a:t>TGbf</a:t>
            </a:r>
            <a:r>
              <a:rPr lang="en-US" sz="22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BAB9A4-7C37-42C9-8029-939C0825F99E}"/>
              </a:ext>
            </a:extLst>
          </p:cNvPr>
          <p:cNvCxnSpPr/>
          <p:nvPr/>
        </p:nvCxnSpPr>
        <p:spPr bwMode="auto">
          <a:xfrm>
            <a:off x="914400" y="5562600"/>
            <a:ext cx="1047538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14888C-D1BA-4E0E-B47C-A2A3BEB5E267}"/>
              </a:ext>
            </a:extLst>
          </p:cNvPr>
          <p:cNvSpPr txBox="1"/>
          <p:nvPr/>
        </p:nvSpPr>
        <p:spPr>
          <a:xfrm>
            <a:off x="914400" y="5562600"/>
            <a:ext cx="104753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(2) P802.11bf PAR: “This amendment enables: WLAN sensing measurements to be obtained using transmissions that are requested, unsolicited, or both.”</a:t>
            </a:r>
          </a:p>
          <a:p>
            <a:r>
              <a:rPr lang="en-US" sz="1400" dirty="0">
                <a:solidFill>
                  <a:schemeClr val="tx1"/>
                </a:solidFill>
              </a:rPr>
              <a:t>(3) P802.11bf PAR: “This amendment enables: Stations ... to request and setup transmissions that allow for WLAN sensing measurements to be performed.”</a:t>
            </a:r>
          </a:p>
        </p:txBody>
      </p:sp>
    </p:spTree>
    <p:extLst>
      <p:ext uri="{BB962C8B-B14F-4D97-AF65-F5344CB8AC3E}">
        <p14:creationId xmlns:p14="http://schemas.microsoft.com/office/powerpoint/2010/main" val="1477273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187"/>
            <a:ext cx="10361084" cy="1065213"/>
          </a:xfrm>
        </p:spPr>
        <p:txBody>
          <a:bodyPr/>
          <a:lstStyle/>
          <a:p>
            <a:r>
              <a:rPr lang="en-GB" dirty="0"/>
              <a:t>Obtaining WLAN Sensing Measurements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676399"/>
            <a:ext cx="10475383" cy="122412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dirty="0"/>
              <a:t>Assume that a STA receives a PPDU and makes a WLAN sensing measurement.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The measurement is passed from the PHY to the MAC (RXVECTOR parameter), and then to the SME (MLME primitive).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A5E6B-9F13-41D5-A8E3-0407D35BC46F}"/>
              </a:ext>
            </a:extLst>
          </p:cNvPr>
          <p:cNvSpPr txBox="1"/>
          <p:nvPr/>
        </p:nvSpPr>
        <p:spPr>
          <a:xfrm rot="16200000">
            <a:off x="6170296" y="3797397"/>
            <a:ext cx="1715724" cy="369332"/>
          </a:xfrm>
          <a:prstGeom prst="rect">
            <a:avLst/>
          </a:prstGeom>
          <a:noFill/>
          <a:ln w="2540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DEB3CD-FC12-4F72-9ADB-ECFDAD8F63E1}"/>
              </a:ext>
            </a:extLst>
          </p:cNvPr>
          <p:cNvSpPr/>
          <p:nvPr/>
        </p:nvSpPr>
        <p:spPr bwMode="auto">
          <a:xfrm>
            <a:off x="5238743" y="3124200"/>
            <a:ext cx="1604749" cy="85578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02F180-3D5F-45CA-870E-AC22184E4928}"/>
              </a:ext>
            </a:extLst>
          </p:cNvPr>
          <p:cNvSpPr/>
          <p:nvPr/>
        </p:nvSpPr>
        <p:spPr bwMode="auto">
          <a:xfrm>
            <a:off x="5238743" y="3984145"/>
            <a:ext cx="1604749" cy="85578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E7718-669E-44BF-A4FF-85C464FC896C}"/>
              </a:ext>
            </a:extLst>
          </p:cNvPr>
          <p:cNvSpPr txBox="1"/>
          <p:nvPr/>
        </p:nvSpPr>
        <p:spPr>
          <a:xfrm>
            <a:off x="5543543" y="335016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D7FF4B-D154-4CC3-966C-7BB56BB1B876}"/>
              </a:ext>
            </a:extLst>
          </p:cNvPr>
          <p:cNvSpPr txBox="1"/>
          <p:nvPr/>
        </p:nvSpPr>
        <p:spPr>
          <a:xfrm>
            <a:off x="5543543" y="418836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PHY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33B024-5268-41E1-9846-66FE3AC55FF4}"/>
              </a:ext>
            </a:extLst>
          </p:cNvPr>
          <p:cNvCxnSpPr/>
          <p:nvPr/>
        </p:nvCxnSpPr>
        <p:spPr bwMode="auto">
          <a:xfrm>
            <a:off x="6670895" y="3552090"/>
            <a:ext cx="320448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5E5DF8-F4C4-4383-8BC4-A123E24DF14A}"/>
              </a:ext>
            </a:extLst>
          </p:cNvPr>
          <p:cNvCxnSpPr/>
          <p:nvPr/>
        </p:nvCxnSpPr>
        <p:spPr bwMode="auto">
          <a:xfrm>
            <a:off x="5391143" y="3807361"/>
            <a:ext cx="0" cy="381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4FB20B-F235-45FC-BA72-BD065B707A2F}"/>
              </a:ext>
            </a:extLst>
          </p:cNvPr>
          <p:cNvSpPr txBox="1"/>
          <p:nvPr/>
        </p:nvSpPr>
        <p:spPr>
          <a:xfrm>
            <a:off x="6934200" y="336582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MLME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7A1F93-F39D-4E2C-9A51-E905EC0040F0}"/>
              </a:ext>
            </a:extLst>
          </p:cNvPr>
          <p:cNvSpPr txBox="1"/>
          <p:nvPr/>
        </p:nvSpPr>
        <p:spPr>
          <a:xfrm>
            <a:off x="3886200" y="3821646"/>
            <a:ext cx="150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RXVECTOR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66D5C8E-1478-4707-95BE-FF7608F7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063678"/>
            <a:ext cx="10475383" cy="803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sz="2200" kern="0" dirty="0"/>
              <a:t>In its simplest form, when the measurement is obtained by the same STA that requested it, the measurement is then passed to the sensing application.</a:t>
            </a:r>
          </a:p>
          <a:p>
            <a:pPr>
              <a:buFont typeface="Times New Roman" pitchFamily="16" charset="0"/>
              <a:buChar char="•"/>
            </a:pP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3431851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187"/>
            <a:ext cx="10361084" cy="1065213"/>
          </a:xfrm>
        </p:spPr>
        <p:txBody>
          <a:bodyPr/>
          <a:lstStyle/>
          <a:p>
            <a:r>
              <a:rPr lang="en-GB" dirty="0"/>
              <a:t>Reporting WLAN Sensing Measurements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08050" y="1634136"/>
            <a:ext cx="10475383" cy="1637185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dirty="0"/>
              <a:t>The 11bf SFD defines that sensing measurements may be obtained by a STA different from the one where the request originated.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In this case, the SME would have to trigger the MAC to send a “ Measurement Report frame” to the STA that requested it.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A5E6B-9F13-41D5-A8E3-0407D35BC46F}"/>
              </a:ext>
            </a:extLst>
          </p:cNvPr>
          <p:cNvSpPr txBox="1"/>
          <p:nvPr/>
        </p:nvSpPr>
        <p:spPr>
          <a:xfrm rot="16200000">
            <a:off x="4112896" y="4443872"/>
            <a:ext cx="1715724" cy="369332"/>
          </a:xfrm>
          <a:prstGeom prst="rect">
            <a:avLst/>
          </a:prstGeom>
          <a:noFill/>
          <a:ln w="2540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DEB3CD-FC12-4F72-9ADB-ECFDAD8F63E1}"/>
              </a:ext>
            </a:extLst>
          </p:cNvPr>
          <p:cNvSpPr/>
          <p:nvPr/>
        </p:nvSpPr>
        <p:spPr bwMode="auto">
          <a:xfrm>
            <a:off x="3181343" y="3770675"/>
            <a:ext cx="1604749" cy="85578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02F180-3D5F-45CA-870E-AC22184E4928}"/>
              </a:ext>
            </a:extLst>
          </p:cNvPr>
          <p:cNvSpPr/>
          <p:nvPr/>
        </p:nvSpPr>
        <p:spPr bwMode="auto">
          <a:xfrm>
            <a:off x="3181343" y="4630620"/>
            <a:ext cx="1604749" cy="85578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E7718-669E-44BF-A4FF-85C464FC896C}"/>
              </a:ext>
            </a:extLst>
          </p:cNvPr>
          <p:cNvSpPr txBox="1"/>
          <p:nvPr/>
        </p:nvSpPr>
        <p:spPr>
          <a:xfrm>
            <a:off x="3486143" y="39966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D7FF4B-D154-4CC3-966C-7BB56BB1B876}"/>
              </a:ext>
            </a:extLst>
          </p:cNvPr>
          <p:cNvSpPr txBox="1"/>
          <p:nvPr/>
        </p:nvSpPr>
        <p:spPr>
          <a:xfrm>
            <a:off x="3486143" y="48348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PHY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33B024-5268-41E1-9846-66FE3AC55FF4}"/>
              </a:ext>
            </a:extLst>
          </p:cNvPr>
          <p:cNvCxnSpPr/>
          <p:nvPr/>
        </p:nvCxnSpPr>
        <p:spPr bwMode="auto">
          <a:xfrm>
            <a:off x="4613495" y="4198565"/>
            <a:ext cx="320448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5E5DF8-F4C4-4383-8BC4-A123E24DF14A}"/>
              </a:ext>
            </a:extLst>
          </p:cNvPr>
          <p:cNvCxnSpPr/>
          <p:nvPr/>
        </p:nvCxnSpPr>
        <p:spPr bwMode="auto">
          <a:xfrm>
            <a:off x="3333743" y="4453836"/>
            <a:ext cx="0" cy="381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4FB20B-F235-45FC-BA72-BD065B707A2F}"/>
              </a:ext>
            </a:extLst>
          </p:cNvPr>
          <p:cNvSpPr txBox="1"/>
          <p:nvPr/>
        </p:nvSpPr>
        <p:spPr>
          <a:xfrm>
            <a:off x="4876800" y="401230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MLME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7A1F93-F39D-4E2C-9A51-E905EC0040F0}"/>
              </a:ext>
            </a:extLst>
          </p:cNvPr>
          <p:cNvSpPr txBox="1"/>
          <p:nvPr/>
        </p:nvSpPr>
        <p:spPr>
          <a:xfrm>
            <a:off x="1828800" y="4468121"/>
            <a:ext cx="150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RXVECTOR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66D5C8E-1478-4707-95BE-FF7608F7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73278"/>
            <a:ext cx="10475383" cy="803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sz="2200" kern="0" dirty="0"/>
              <a:t>Whether measurement reporting (step 2 in the figure above) is an </a:t>
            </a:r>
            <a:r>
              <a:rPr lang="en-US" sz="2200" i="1" kern="0" dirty="0"/>
              <a:t>optional</a:t>
            </a:r>
            <a:r>
              <a:rPr lang="en-US" sz="2200" kern="0" dirty="0"/>
              <a:t> or </a:t>
            </a:r>
            <a:r>
              <a:rPr lang="en-US" sz="2200" i="1" kern="0" dirty="0"/>
              <a:t>mandatory</a:t>
            </a:r>
            <a:r>
              <a:rPr lang="en-US" sz="2200" kern="0" dirty="0"/>
              <a:t> feature of the 802.11bf amendment must be defined by the group.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A931A-52DB-45D3-BCF2-8B040188CAC3}"/>
              </a:ext>
            </a:extLst>
          </p:cNvPr>
          <p:cNvSpPr txBox="1"/>
          <p:nvPr/>
        </p:nvSpPr>
        <p:spPr>
          <a:xfrm rot="16200000">
            <a:off x="8761096" y="4443872"/>
            <a:ext cx="1715724" cy="369332"/>
          </a:xfrm>
          <a:prstGeom prst="rect">
            <a:avLst/>
          </a:prstGeom>
          <a:noFill/>
          <a:ln w="2540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03A899-3345-4387-9A9F-AD6B699D194B}"/>
              </a:ext>
            </a:extLst>
          </p:cNvPr>
          <p:cNvSpPr/>
          <p:nvPr/>
        </p:nvSpPr>
        <p:spPr bwMode="auto">
          <a:xfrm>
            <a:off x="7829543" y="3770675"/>
            <a:ext cx="1604749" cy="85578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B5E855-F06A-42C8-8C08-F0FD1B8229E2}"/>
              </a:ext>
            </a:extLst>
          </p:cNvPr>
          <p:cNvSpPr/>
          <p:nvPr/>
        </p:nvSpPr>
        <p:spPr bwMode="auto">
          <a:xfrm>
            <a:off x="7829543" y="4630620"/>
            <a:ext cx="1604749" cy="85578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0996D8-682E-4566-939A-AA4AFBE29A65}"/>
              </a:ext>
            </a:extLst>
          </p:cNvPr>
          <p:cNvSpPr txBox="1"/>
          <p:nvPr/>
        </p:nvSpPr>
        <p:spPr>
          <a:xfrm>
            <a:off x="8134343" y="39966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38C2C-3B12-4E0E-8F97-4E0FF58D4D8C}"/>
              </a:ext>
            </a:extLst>
          </p:cNvPr>
          <p:cNvSpPr txBox="1"/>
          <p:nvPr/>
        </p:nvSpPr>
        <p:spPr>
          <a:xfrm>
            <a:off x="8134343" y="48348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PHY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EBD9E0-4BB3-45C7-BACF-6012495A97FC}"/>
              </a:ext>
            </a:extLst>
          </p:cNvPr>
          <p:cNvCxnSpPr/>
          <p:nvPr/>
        </p:nvCxnSpPr>
        <p:spPr bwMode="auto">
          <a:xfrm>
            <a:off x="9261695" y="4198565"/>
            <a:ext cx="320448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/>
            <a:tailEnd type="non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72EF08-4E26-4332-ABB5-D8C649D22E4F}"/>
              </a:ext>
            </a:extLst>
          </p:cNvPr>
          <p:cNvCxnSpPr/>
          <p:nvPr/>
        </p:nvCxnSpPr>
        <p:spPr bwMode="auto">
          <a:xfrm>
            <a:off x="7981943" y="4453836"/>
            <a:ext cx="0" cy="381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2ABD967-AB6B-437C-B8C2-9D7600E573CC}"/>
              </a:ext>
            </a:extLst>
          </p:cNvPr>
          <p:cNvSpPr txBox="1"/>
          <p:nvPr/>
        </p:nvSpPr>
        <p:spPr>
          <a:xfrm>
            <a:off x="9525000" y="401230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MLME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988B54-E19B-43F9-B7B1-E1A30EE43657}"/>
              </a:ext>
            </a:extLst>
          </p:cNvPr>
          <p:cNvSpPr txBox="1"/>
          <p:nvPr/>
        </p:nvSpPr>
        <p:spPr>
          <a:xfrm>
            <a:off x="6477000" y="4468121"/>
            <a:ext cx="150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TXVECTOR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9EB2E0-F914-4E4E-BC44-2ACE450EF5AD}"/>
              </a:ext>
            </a:extLst>
          </p:cNvPr>
          <p:cNvSpPr txBox="1"/>
          <p:nvPr/>
        </p:nvSpPr>
        <p:spPr>
          <a:xfrm>
            <a:off x="1865120" y="3316911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Step 1: Obtain measurements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84DFCE-A2E4-4C55-A555-DF361E79F9E8}"/>
              </a:ext>
            </a:extLst>
          </p:cNvPr>
          <p:cNvSpPr txBox="1"/>
          <p:nvPr/>
        </p:nvSpPr>
        <p:spPr>
          <a:xfrm>
            <a:off x="6629400" y="331347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Step 2: Report measurements</a:t>
            </a:r>
          </a:p>
        </p:txBody>
      </p:sp>
    </p:spTree>
    <p:extLst>
      <p:ext uri="{BB962C8B-B14F-4D97-AF65-F5344CB8AC3E}">
        <p14:creationId xmlns:p14="http://schemas.microsoft.com/office/powerpoint/2010/main" val="257875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11187"/>
            <a:ext cx="10361084" cy="1065213"/>
          </a:xfrm>
        </p:spPr>
        <p:txBody>
          <a:bodyPr/>
          <a:lstStyle/>
          <a:p>
            <a:r>
              <a:rPr lang="en-GB" dirty="0"/>
              <a:t>Summary: Need for Interfaces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10475383" cy="112993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dirty="0"/>
              <a:t>Independent of whether measurement reporting is an optional or mandatory feature, the 11bf amendment must define the interfaces necessary for the sensing application to </a:t>
            </a:r>
            <a:r>
              <a:rPr lang="en-US" sz="2200" i="1" dirty="0"/>
              <a:t>obtain </a:t>
            </a:r>
            <a:r>
              <a:rPr lang="en-US" sz="2200" dirty="0"/>
              <a:t>WLAN sensing measurements</a:t>
            </a:r>
            <a:r>
              <a:rPr lang="en-US" sz="2200" i="1" dirty="0"/>
              <a:t>. </a:t>
            </a:r>
            <a:r>
              <a:rPr lang="en-US" sz="2200" dirty="0"/>
              <a:t>Recall from previous slides: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66D5C8E-1478-4707-95BE-FF7608F7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4495800"/>
            <a:ext cx="10475383" cy="121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US" sz="2200" kern="0" dirty="0"/>
              <a:t>Important to note that both interfaces, specifically the PHY service interface (RXVECTOR)</a:t>
            </a:r>
            <a:r>
              <a:rPr lang="en-US" sz="2200" kern="0" baseline="30000" dirty="0"/>
              <a:t> (4)</a:t>
            </a:r>
            <a:r>
              <a:rPr lang="en-US" sz="2200" kern="0" dirty="0"/>
              <a:t> and the MAC service interface </a:t>
            </a:r>
            <a:r>
              <a:rPr lang="en-US" sz="2200" kern="0" baseline="30000" dirty="0"/>
              <a:t>(5)</a:t>
            </a:r>
            <a:r>
              <a:rPr lang="en-US" sz="2200" kern="0" dirty="0"/>
              <a:t>, are in scope for the project.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u="sng" kern="0" dirty="0"/>
              <a:t>Please refer to backup slides for detailed examples of the use of MLME primitives.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D946D-55EF-4868-8D15-96F97A5DC68C}"/>
              </a:ext>
            </a:extLst>
          </p:cNvPr>
          <p:cNvSpPr txBox="1"/>
          <p:nvPr/>
        </p:nvSpPr>
        <p:spPr>
          <a:xfrm>
            <a:off x="2972476" y="2569478"/>
            <a:ext cx="1676400" cy="646331"/>
          </a:xfrm>
          <a:prstGeom prst="rect">
            <a:avLst/>
          </a:prstGeom>
          <a:noFill/>
          <a:ln w="2540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WLAN sensing application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85A076-8336-4320-85CD-93B5747B48DC}"/>
              </a:ext>
            </a:extLst>
          </p:cNvPr>
          <p:cNvSpPr txBox="1"/>
          <p:nvPr/>
        </p:nvSpPr>
        <p:spPr>
          <a:xfrm>
            <a:off x="2972476" y="4126468"/>
            <a:ext cx="1676400" cy="369332"/>
          </a:xfrm>
          <a:prstGeom prst="rect">
            <a:avLst/>
          </a:prstGeom>
          <a:noFill/>
          <a:ln w="2540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9DD53B7-8409-49A7-9B5C-DBEDD0626511}"/>
              </a:ext>
            </a:extLst>
          </p:cNvPr>
          <p:cNvSpPr/>
          <p:nvPr/>
        </p:nvSpPr>
        <p:spPr bwMode="auto">
          <a:xfrm>
            <a:off x="3250908" y="3298184"/>
            <a:ext cx="228600" cy="784811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9453275-6400-403A-A8FB-B2BB06B46887}"/>
              </a:ext>
            </a:extLst>
          </p:cNvPr>
          <p:cNvSpPr/>
          <p:nvPr/>
        </p:nvSpPr>
        <p:spPr bwMode="auto">
          <a:xfrm rot="10800000">
            <a:off x="4097673" y="3255278"/>
            <a:ext cx="228600" cy="784811"/>
          </a:xfrm>
          <a:prstGeom prst="downArrow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CBC7A-4F2F-4B53-80FC-9784885F1356}"/>
              </a:ext>
            </a:extLst>
          </p:cNvPr>
          <p:cNvSpPr txBox="1"/>
          <p:nvPr/>
        </p:nvSpPr>
        <p:spPr>
          <a:xfrm>
            <a:off x="533400" y="3344545"/>
            <a:ext cx="234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Request for WLAN sensing measurements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FEB908-CCF9-4BC7-ABD8-1AD7C2CB83E7}"/>
              </a:ext>
            </a:extLst>
          </p:cNvPr>
          <p:cNvCxnSpPr/>
          <p:nvPr/>
        </p:nvCxnSpPr>
        <p:spPr bwMode="auto">
          <a:xfrm>
            <a:off x="914400" y="5715000"/>
            <a:ext cx="1047538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4F6BFD-8C37-45D0-B740-3DB7FE9AB333}"/>
              </a:ext>
            </a:extLst>
          </p:cNvPr>
          <p:cNvSpPr txBox="1"/>
          <p:nvPr/>
        </p:nvSpPr>
        <p:spPr>
          <a:xfrm>
            <a:off x="914400" y="5725180"/>
            <a:ext cx="104753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(4) P802.11bf PAR: “This amendment defines modifications to the PHY service interface of the HT, VHT, HE and EHT PHYs.”</a:t>
            </a:r>
          </a:p>
          <a:p>
            <a:r>
              <a:rPr lang="en-US" sz="1400" dirty="0">
                <a:solidFill>
                  <a:schemeClr val="tx1"/>
                </a:solidFill>
              </a:rPr>
              <a:t>(5) P802.11bf PAR: “This amendment enables: A MAC service interface for layers above the MAC to request and retrieve WLAN sensing measurements.”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2A05E6-EB45-45B6-BAEC-243DF58CB4AC}"/>
              </a:ext>
            </a:extLst>
          </p:cNvPr>
          <p:cNvSpPr txBox="1"/>
          <p:nvPr/>
        </p:nvSpPr>
        <p:spPr>
          <a:xfrm>
            <a:off x="4859672" y="3316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Obtain WLAN sensing measurements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2F07F5-E823-4E48-A8FD-FD99C946A110}"/>
              </a:ext>
            </a:extLst>
          </p:cNvPr>
          <p:cNvSpPr txBox="1"/>
          <p:nvPr/>
        </p:nvSpPr>
        <p:spPr>
          <a:xfrm rot="16200000">
            <a:off x="10285096" y="3377072"/>
            <a:ext cx="1715724" cy="369332"/>
          </a:xfrm>
          <a:prstGeom prst="rect">
            <a:avLst/>
          </a:prstGeom>
          <a:noFill/>
          <a:ln w="25400" cap="rnd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F73FFA-99CA-4FC1-B611-691E76914958}"/>
              </a:ext>
            </a:extLst>
          </p:cNvPr>
          <p:cNvSpPr/>
          <p:nvPr/>
        </p:nvSpPr>
        <p:spPr bwMode="auto">
          <a:xfrm>
            <a:off x="9353543" y="2703875"/>
            <a:ext cx="1604749" cy="85578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5A5F66-C102-45EC-A7F6-7DC7DF30A9EA}"/>
              </a:ext>
            </a:extLst>
          </p:cNvPr>
          <p:cNvSpPr/>
          <p:nvPr/>
        </p:nvSpPr>
        <p:spPr bwMode="auto">
          <a:xfrm>
            <a:off x="9353543" y="3563820"/>
            <a:ext cx="1604749" cy="85578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9B5307-86BD-49E6-B9BA-283EEA1FA9F4}"/>
              </a:ext>
            </a:extLst>
          </p:cNvPr>
          <p:cNvSpPr txBox="1"/>
          <p:nvPr/>
        </p:nvSpPr>
        <p:spPr>
          <a:xfrm>
            <a:off x="9658343" y="29298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35E99E-86DD-4F3F-BA25-573AE435EA3F}"/>
              </a:ext>
            </a:extLst>
          </p:cNvPr>
          <p:cNvSpPr txBox="1"/>
          <p:nvPr/>
        </p:nvSpPr>
        <p:spPr>
          <a:xfrm>
            <a:off x="9658343" y="37680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PHY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37416D-6E79-405E-B10B-E8A9C41726CD}"/>
              </a:ext>
            </a:extLst>
          </p:cNvPr>
          <p:cNvCxnSpPr/>
          <p:nvPr/>
        </p:nvCxnSpPr>
        <p:spPr bwMode="auto">
          <a:xfrm>
            <a:off x="10785695" y="3131765"/>
            <a:ext cx="320448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37447CD-699E-42FC-A5D5-510D6631526A}"/>
              </a:ext>
            </a:extLst>
          </p:cNvPr>
          <p:cNvCxnSpPr/>
          <p:nvPr/>
        </p:nvCxnSpPr>
        <p:spPr bwMode="auto">
          <a:xfrm>
            <a:off x="9505943" y="3387036"/>
            <a:ext cx="0" cy="381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CF6E10C-4EB8-4F9A-A3CC-CD1977D3F979}"/>
              </a:ext>
            </a:extLst>
          </p:cNvPr>
          <p:cNvSpPr txBox="1"/>
          <p:nvPr/>
        </p:nvSpPr>
        <p:spPr>
          <a:xfrm>
            <a:off x="11049000" y="294550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MLME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9DAAFB-32BE-4A76-BCED-C8FAA747F9F2}"/>
              </a:ext>
            </a:extLst>
          </p:cNvPr>
          <p:cNvSpPr txBox="1"/>
          <p:nvPr/>
        </p:nvSpPr>
        <p:spPr>
          <a:xfrm>
            <a:off x="8001000" y="3401321"/>
            <a:ext cx="150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RXVECTOR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CAC410-25ED-4C8E-8E2F-584ECBADA752}"/>
              </a:ext>
            </a:extLst>
          </p:cNvPr>
          <p:cNvSpPr/>
          <p:nvPr/>
        </p:nvSpPr>
        <p:spPr bwMode="auto">
          <a:xfrm>
            <a:off x="4724400" y="3230880"/>
            <a:ext cx="2379328" cy="889333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C13E2101-98EE-4F19-A0F7-9115C8F7F14D}"/>
              </a:ext>
            </a:extLst>
          </p:cNvPr>
          <p:cNvSpPr/>
          <p:nvPr/>
        </p:nvSpPr>
        <p:spPr bwMode="auto">
          <a:xfrm>
            <a:off x="6858000" y="2953319"/>
            <a:ext cx="1326175" cy="433717"/>
          </a:xfrm>
          <a:prstGeom prst="curvedDownArrow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067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GB" dirty="0"/>
              <a:t>Discussion: Measurement Result Type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10475383" cy="34290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dirty="0"/>
              <a:t>To enable interoperability, the amendment must also define at least one WLAN sensing measurement that 11bf capable STAs must support.</a:t>
            </a:r>
          </a:p>
          <a:p>
            <a:pPr marL="0" indent="0"/>
            <a:endParaRPr lang="en-US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The SFD currently defines one measurement: Channel frequency response (CSI)</a:t>
            </a:r>
            <a:r>
              <a:rPr lang="en-US" sz="2200" b="0" dirty="0"/>
              <a:t>.</a:t>
            </a:r>
            <a:endParaRPr lang="en-US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There is ample evidence that CSI supports a wide range of WLAN sensing applications.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Evidence:  Existing Wi-Fi sensing solutions in the market; decades of academic research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The complete signaling and definitions required for a STA to estimate CSI are found in the 802.11 standard.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31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7387"/>
            <a:ext cx="10361084" cy="106521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10668000" cy="38100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200" dirty="0"/>
              <a:t>11bf capable STAs must be able to </a:t>
            </a:r>
            <a:r>
              <a:rPr lang="en-US" sz="2200" i="1" dirty="0"/>
              <a:t>request</a:t>
            </a:r>
            <a:r>
              <a:rPr lang="en-US" sz="2200" dirty="0"/>
              <a:t> and </a:t>
            </a:r>
            <a:r>
              <a:rPr lang="en-US" sz="2200" i="1" dirty="0"/>
              <a:t>obtain</a:t>
            </a:r>
            <a:r>
              <a:rPr lang="en-US" sz="2200" dirty="0"/>
              <a:t> WLAN sensing measurements.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Fundamental and mandatory feature.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The most basic specification to be defined by TGbf are the interfaces necessary for a sensing application to request and obtain measurements</a:t>
            </a:r>
            <a:r>
              <a:rPr lang="en-US" sz="2200" i="1" dirty="0"/>
              <a:t>.</a:t>
            </a:r>
            <a:r>
              <a:rPr lang="en-US" sz="2200" dirty="0"/>
              <a:t> 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PHY and MAC service interfaces are in scope.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TGbf must define </a:t>
            </a:r>
            <a:r>
              <a:rPr lang="en-US" sz="2200" kern="0" dirty="0"/>
              <a:t>whether measurement reporting is an optional or mandatory feature.</a:t>
            </a:r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TGbf must also define at least one WLAN sensing measurement that 11bf capable STAs must support.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  <a:p>
            <a:pPr marL="0" indent="0"/>
            <a:endParaRPr lang="en-US" sz="2200" dirty="0"/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 Inc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364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1281</TotalTime>
  <Words>1281</Words>
  <Application>Microsoft Office PowerPoint</Application>
  <PresentationFormat>Widescreen</PresentationFormat>
  <Paragraphs>199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Office Theme</vt:lpstr>
      <vt:lpstr>Microsoft Word 97 - 2003 Document</vt:lpstr>
      <vt:lpstr>Acrobat Document</vt:lpstr>
      <vt:lpstr>Need for an MLME SAP Interface for WLAN Sensing</vt:lpstr>
      <vt:lpstr>Abstract</vt:lpstr>
      <vt:lpstr>Background</vt:lpstr>
      <vt:lpstr>Requesting WLAN Sensing Measurements</vt:lpstr>
      <vt:lpstr>Obtaining WLAN Sensing Measurements</vt:lpstr>
      <vt:lpstr>Reporting WLAN Sensing Measurements</vt:lpstr>
      <vt:lpstr>Summary: Need for Interfaces</vt:lpstr>
      <vt:lpstr>Discussion: Measurement Result Type</vt:lpstr>
      <vt:lpstr>Conclusions</vt:lpstr>
      <vt:lpstr>SP</vt:lpstr>
      <vt:lpstr>PowerPoint Presentation</vt:lpstr>
      <vt:lpstr>Reference</vt:lpstr>
      <vt:lpstr>Sensing reference model on top of Figure 4-24—Portion of the ISO/IEC basic reference model covered in this standard (11-20/1960r1)</vt:lpstr>
      <vt:lpstr>Measurement request—accepted (11-20/1960r1)</vt:lpstr>
      <vt:lpstr>Measurement and report delivery to application (11-20/1960r1)</vt:lpstr>
      <vt:lpstr>Measurement and report delivery to application (cont.) (11-20/1960r1)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Claudio Da Silva</dc:creator>
  <cp:lastModifiedBy>Claudio Da Silva</cp:lastModifiedBy>
  <cp:revision>9</cp:revision>
  <cp:lastPrinted>1601-01-01T00:00:00Z</cp:lastPrinted>
  <dcterms:created xsi:type="dcterms:W3CDTF">2021-10-08T15:24:22Z</dcterms:created>
  <dcterms:modified xsi:type="dcterms:W3CDTF">2021-12-20T14:11:48Z</dcterms:modified>
</cp:coreProperties>
</file>