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7"/>
  </p:notesMasterIdLst>
  <p:handoutMasterIdLst>
    <p:handoutMasterId r:id="rId78"/>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2411" r:id="rId53"/>
    <p:sldId id="2412" r:id="rId54"/>
    <p:sldId id="2413" r:id="rId55"/>
    <p:sldId id="2415" r:id="rId56"/>
    <p:sldId id="2414" r:id="rId57"/>
    <p:sldId id="2416" r:id="rId58"/>
    <p:sldId id="2417" r:id="rId59"/>
    <p:sldId id="2418" r:id="rId60"/>
    <p:sldId id="2419" r:id="rId61"/>
    <p:sldId id="2420" r:id="rId62"/>
    <p:sldId id="2421" r:id="rId63"/>
    <p:sldId id="2422" r:id="rId64"/>
    <p:sldId id="2423" r:id="rId65"/>
    <p:sldId id="2424" r:id="rId66"/>
    <p:sldId id="315" r:id="rId67"/>
    <p:sldId id="312" r:id="rId68"/>
    <p:sldId id="318" r:id="rId69"/>
    <p:sldId id="472" r:id="rId70"/>
    <p:sldId id="473" r:id="rId71"/>
    <p:sldId id="474" r:id="rId72"/>
    <p:sldId id="480" r:id="rId73"/>
    <p:sldId id="259" r:id="rId74"/>
    <p:sldId id="260" r:id="rId75"/>
    <p:sldId id="261" r:id="rId7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Feb. 9th CRC Telecon" id="{C5872A59-D1CD-412F-BAB2-F3A98BCD716C}">
          <p14:sldIdLst>
            <p14:sldId id="2411"/>
            <p14:sldId id="2412"/>
            <p14:sldId id="2413"/>
            <p14:sldId id="2415"/>
            <p14:sldId id="2414"/>
            <p14:sldId id="2416"/>
            <p14:sldId id="2417"/>
          </p14:sldIdLst>
        </p14:section>
        <p14:section name="Feb. 16th CRC Telecon" id="{87A9E3E6-DEC2-4CB7-918A-75B8332A95B4}">
          <p14:sldIdLst>
            <p14:sldId id="2418"/>
            <p14:sldId id="2419"/>
            <p14:sldId id="2420"/>
            <p14:sldId id="2421"/>
            <p14:sldId id="2422"/>
            <p14:sldId id="2423"/>
            <p14:sldId id="242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91" autoAdjust="0"/>
    <p:restoredTop sz="96807" autoAdjust="0"/>
  </p:normalViewPr>
  <p:slideViewPr>
    <p:cSldViewPr>
      <p:cViewPr varScale="1">
        <p:scale>
          <a:sx n="123" d="100"/>
          <a:sy n="123" d="100"/>
        </p:scale>
        <p:origin x="37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859115C-79A3-4C14-9B24-BEA8067BBE4F}"/>
    <pc:docChg chg="custSel modSld modMainMaster">
      <pc:chgData name="Segev, Jonathan" userId="7c67a1b0-8725-4553-8055-0888dbcaef94" providerId="ADAL" clId="{7859115C-79A3-4C14-9B24-BEA8067BBE4F}" dt="2022-02-16T20:00:14.525" v="71" actId="6549"/>
      <pc:docMkLst>
        <pc:docMk/>
      </pc:docMkLst>
      <pc:sldChg chg="modSp mod">
        <pc:chgData name="Segev, Jonathan" userId="7c67a1b0-8725-4553-8055-0888dbcaef94" providerId="ADAL" clId="{7859115C-79A3-4C14-9B24-BEA8067BBE4F}" dt="2022-02-16T18:13:17.095" v="42" actId="20577"/>
        <pc:sldMkLst>
          <pc:docMk/>
          <pc:sldMk cId="426245390" sldId="2418"/>
        </pc:sldMkLst>
        <pc:spChg chg="mod">
          <ac:chgData name="Segev, Jonathan" userId="7c67a1b0-8725-4553-8055-0888dbcaef94" providerId="ADAL" clId="{7859115C-79A3-4C14-9B24-BEA8067BBE4F}" dt="2022-02-16T18:13:17.095" v="42" actId="20577"/>
          <ac:spMkLst>
            <pc:docMk/>
            <pc:sldMk cId="426245390" sldId="2418"/>
            <ac:spMk id="3" creationId="{00000000-0000-0000-0000-000000000000}"/>
          </ac:spMkLst>
        </pc:spChg>
      </pc:sldChg>
      <pc:sldChg chg="modSp mod">
        <pc:chgData name="Segev, Jonathan" userId="7c67a1b0-8725-4553-8055-0888dbcaef94" providerId="ADAL" clId="{7859115C-79A3-4C14-9B24-BEA8067BBE4F}" dt="2022-02-16T20:00:05.388" v="70" actId="20577"/>
        <pc:sldMkLst>
          <pc:docMk/>
          <pc:sldMk cId="3166496090" sldId="2421"/>
        </pc:sldMkLst>
        <pc:graphicFrameChg chg="modGraphic">
          <ac:chgData name="Segev, Jonathan" userId="7c67a1b0-8725-4553-8055-0888dbcaef94" providerId="ADAL" clId="{7859115C-79A3-4C14-9B24-BEA8067BBE4F}" dt="2022-02-16T20:00:05.388" v="70" actId="20577"/>
          <ac:graphicFrameMkLst>
            <pc:docMk/>
            <pc:sldMk cId="3166496090" sldId="2421"/>
            <ac:graphicFrameMk id="7" creationId="{00000000-0000-0000-0000-000000000000}"/>
          </ac:graphicFrameMkLst>
        </pc:graphicFrameChg>
      </pc:sldChg>
      <pc:sldChg chg="modSp mod">
        <pc:chgData name="Segev, Jonathan" userId="7c67a1b0-8725-4553-8055-0888dbcaef94" providerId="ADAL" clId="{7859115C-79A3-4C14-9B24-BEA8067BBE4F}" dt="2022-02-16T20:00:14.525" v="71" actId="6549"/>
        <pc:sldMkLst>
          <pc:docMk/>
          <pc:sldMk cId="2683676843" sldId="2422"/>
        </pc:sldMkLst>
        <pc:spChg chg="mod">
          <ac:chgData name="Segev, Jonathan" userId="7c67a1b0-8725-4553-8055-0888dbcaef94" providerId="ADAL" clId="{7859115C-79A3-4C14-9B24-BEA8067BBE4F}" dt="2022-02-16T20:00:14.525" v="71" actId="6549"/>
          <ac:spMkLst>
            <pc:docMk/>
            <pc:sldMk cId="2683676843" sldId="2422"/>
            <ac:spMk id="8" creationId="{CC5B7EB9-3DEF-4981-89A9-614127FF9327}"/>
          </ac:spMkLst>
        </pc:spChg>
      </pc:sldChg>
      <pc:sldMasterChg chg="modSp mod">
        <pc:chgData name="Segev, Jonathan" userId="7c67a1b0-8725-4553-8055-0888dbcaef94" providerId="ADAL" clId="{7859115C-79A3-4C14-9B24-BEA8067BBE4F}" dt="2022-02-16T18:03:06.379" v="1" actId="20577"/>
        <pc:sldMasterMkLst>
          <pc:docMk/>
          <pc:sldMasterMk cId="0" sldId="2147483648"/>
        </pc:sldMasterMkLst>
        <pc:spChg chg="mod">
          <ac:chgData name="Segev, Jonathan" userId="7c67a1b0-8725-4553-8055-0888dbcaef94" providerId="ADAL" clId="{7859115C-79A3-4C14-9B24-BEA8067BBE4F}" dt="2022-02-16T18:03:06.379"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20164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10140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10587855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192147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2</a:t>
            </a:r>
            <a:r>
              <a:rPr lang="en-GB" sz="2000" b="0" dirty="0"/>
              <a:t>-16</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Feb.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9</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(Jonathan) – 2 min</a:t>
            </a:r>
          </a:p>
          <a:p>
            <a:pPr lvl="1" algn="just">
              <a:spcBef>
                <a:spcPct val="20000"/>
              </a:spcBef>
              <a:buFontTx/>
              <a:buChar char="•"/>
            </a:pPr>
            <a:r>
              <a:rPr lang="en-US" altLang="en-US" sz="1200" dirty="0"/>
              <a:t>D4.1 was published earlier this week.</a:t>
            </a:r>
          </a:p>
          <a:p>
            <a:pPr lvl="1" algn="just">
              <a:spcBef>
                <a:spcPct val="20000"/>
              </a:spcBef>
              <a:buFontTx/>
              <a:buChar char="•"/>
            </a:pPr>
            <a:r>
              <a:rPr lang="en-US" altLang="en-US" sz="1200" b="0" dirty="0"/>
              <a:t>For submissions not yet on the submission pipeline, please use D4.1. </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dirty="0"/>
              <a:t>11-22-148 </a:t>
            </a:r>
            <a:r>
              <a:rPr lang="fr-FR" altLang="en-US" sz="1400" dirty="0"/>
              <a:t>Comment Resolution SA1 - </a:t>
            </a:r>
            <a:r>
              <a:rPr lang="en-US" altLang="en-US" sz="1400" dirty="0"/>
              <a:t>Various</a:t>
            </a:r>
            <a:r>
              <a:rPr lang="fr-FR" altLang="en-US" sz="1400" dirty="0"/>
              <a:t> Part 2 (Christian Berger) – for </a:t>
            </a:r>
            <a:r>
              <a:rPr lang="en-US" altLang="en-US" sz="1400" dirty="0"/>
              <a:t>completion (30min)</a:t>
            </a:r>
          </a:p>
          <a:p>
            <a:pPr lvl="1" algn="just">
              <a:spcBef>
                <a:spcPct val="20000"/>
              </a:spcBef>
              <a:buFontTx/>
              <a:buChar char="•"/>
            </a:pPr>
            <a:r>
              <a:rPr lang="fr-FR" altLang="en-US" sz="1400" dirty="0"/>
              <a:t>11-22-259 </a:t>
            </a:r>
            <a:r>
              <a:rPr lang="en-US" sz="1400" kern="1200" dirty="0">
                <a:solidFill>
                  <a:schemeClr val="dk1"/>
                </a:solidFill>
                <a:cs typeface="+mn-cs"/>
              </a:rPr>
              <a:t>Some-SAB1-CR-v2 (Assaf Kasher) – 20 min.</a:t>
            </a:r>
          </a:p>
          <a:p>
            <a:pPr lvl="1" algn="just">
              <a:spcBef>
                <a:spcPct val="20000"/>
              </a:spcBef>
              <a:buFontTx/>
              <a:buChar char="•"/>
            </a:pPr>
            <a:r>
              <a:rPr lang="en-US" sz="1400" b="0" i="0" kern="1200" dirty="0">
                <a:solidFill>
                  <a:schemeClr val="dk1"/>
                </a:solidFill>
                <a:effectLst/>
                <a:latin typeface="+mn-lt"/>
                <a:ea typeface="+mn-ea"/>
                <a:cs typeface="+mn-cs"/>
              </a:rPr>
              <a:t>11-22-265 </a:t>
            </a:r>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 – (Christian Berger) – 20min</a:t>
            </a:r>
          </a:p>
          <a:p>
            <a:pPr lvl="1" algn="just">
              <a:spcBef>
                <a:spcPct val="20000"/>
              </a:spcBef>
              <a:buFontTx/>
              <a:buChar char="•"/>
            </a:pPr>
            <a:r>
              <a:rPr lang="fr-FR" sz="1400" kern="1200" dirty="0">
                <a:solidFill>
                  <a:schemeClr val="dk1"/>
                </a:solidFill>
                <a:cs typeface="+mn-cs"/>
              </a:rPr>
              <a:t>11-22-297 CID 7036 (Ali Raissinia) – as time permit. </a:t>
            </a:r>
            <a:endParaRPr lang="en-US" sz="1400" kern="1200" dirty="0">
              <a:solidFill>
                <a:schemeClr val="dk1"/>
              </a:solidFill>
              <a:latin typeface="+mn-lt"/>
              <a:ea typeface="+mn-ea"/>
              <a:cs typeface="+mn-cs"/>
            </a:endParaRPr>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275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7945597"/>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dirty="0"/>
                        <a:t>11-22-297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7036</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08927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60787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3680700"/>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5228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92468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87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084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 as a g</a:t>
            </a:r>
            <a:r>
              <a:rPr lang="en-US" sz="1600" b="0" kern="1200" dirty="0">
                <a:solidFill>
                  <a:schemeClr val="dk1"/>
                </a:solidFill>
                <a:latin typeface="+mn-lt"/>
                <a:ea typeface="+mn-ea"/>
                <a:cs typeface="+mn-cs"/>
              </a:rPr>
              <a:t>roup</a:t>
            </a:r>
          </a:p>
          <a:p>
            <a:pPr lvl="1" algn="just">
              <a:spcBef>
                <a:spcPct val="20000"/>
              </a:spcBef>
              <a:buFontTx/>
              <a:buChar char="•"/>
            </a:pPr>
            <a:r>
              <a:rPr lang="en-US" sz="1600" kern="1200" dirty="0">
                <a:solidFill>
                  <a:schemeClr val="dk1"/>
                </a:solidFill>
                <a:cs typeface="+mn-cs"/>
              </a:rPr>
              <a:t>11-22-102 </a:t>
            </a:r>
            <a:r>
              <a:rPr lang="en-US" sz="1600" kern="1200" dirty="0" err="1">
                <a:solidFill>
                  <a:schemeClr val="dk1"/>
                </a:solidFill>
                <a:cs typeface="+mn-cs"/>
              </a:rPr>
              <a:t>TGaz</a:t>
            </a:r>
            <a:r>
              <a:rPr lang="en-US" sz="1600" kern="1200" dirty="0">
                <a:solidFill>
                  <a:schemeClr val="dk1"/>
                </a:solidFill>
                <a:cs typeface="+mn-cs"/>
              </a:rPr>
              <a:t> SAB 1 Group CR (Jonathan Segev) – as time permits</a:t>
            </a:r>
            <a:endParaRPr lang="en-US" sz="18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6245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5673952"/>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tc>
                  <a:txBody>
                    <a:bodyPr/>
                    <a:lstStyle/>
                    <a:p>
                      <a:endParaRPr lang="en-US" sz="1400" b="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345322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765107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05135461"/>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dirty="0"/>
                        <a:t>11-22-102</a:t>
                      </a:r>
                    </a:p>
                  </a:txBody>
                  <a:tcPr marT="45712" marB="45712"/>
                </a:tc>
                <a:tc>
                  <a:txBody>
                    <a:bodyPr/>
                    <a:lstStyle/>
                    <a:p>
                      <a:endParaRPr lang="en-US" dirty="0"/>
                    </a:p>
                  </a:txBody>
                  <a:tcPr marT="45712" marB="45712"/>
                </a:tc>
                <a:tc>
                  <a:txBody>
                    <a:bodyPr/>
                    <a:lstStyle/>
                    <a:p>
                      <a:r>
                        <a:rPr lang="en-US" dirty="0" err="1"/>
                        <a:t>TGaz</a:t>
                      </a:r>
                      <a:r>
                        <a:rPr lang="en-US" dirty="0"/>
                        <a:t> group CR</a:t>
                      </a:r>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664960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68367684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831560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34928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117132</TotalTime>
  <Words>6471</Words>
  <Application>Microsoft Office PowerPoint</Application>
  <PresentationFormat>Widescreen</PresentationFormat>
  <Paragraphs>1060</Paragraphs>
  <Slides>75</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75</vt:i4>
      </vt:variant>
    </vt:vector>
  </HeadingPairs>
  <TitlesOfParts>
    <vt:vector size="83"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February 9th CRC Telecon</vt:lpstr>
      <vt:lpstr>Submission List for the Feb. 3rd meeting</vt:lpstr>
      <vt:lpstr>Review Submissions</vt:lpstr>
      <vt:lpstr>Submission pipeline</vt:lpstr>
      <vt:lpstr>Scheduled TGaz CRC telecons</vt:lpstr>
      <vt:lpstr>PowerPoint Presentation</vt:lpstr>
      <vt:lpstr>PowerPoint Presentation</vt:lpstr>
      <vt:lpstr>February 16th CRC Telecon</vt:lpstr>
      <vt:lpstr>Submission List for the Feb. 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706</cp:revision>
  <cp:lastPrinted>1601-01-01T00:00:00Z</cp:lastPrinted>
  <dcterms:created xsi:type="dcterms:W3CDTF">2018-08-06T10:28:59Z</dcterms:created>
  <dcterms:modified xsi:type="dcterms:W3CDTF">2022-02-16T20:00:24Z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