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315" r:id="rId53"/>
    <p:sldId id="312" r:id="rId54"/>
    <p:sldId id="318" r:id="rId55"/>
    <p:sldId id="472" r:id="rId56"/>
    <p:sldId id="473" r:id="rId57"/>
    <p:sldId id="474" r:id="rId58"/>
    <p:sldId id="480" r:id="rId59"/>
    <p:sldId id="259" r:id="rId60"/>
    <p:sldId id="260" r:id="rId61"/>
    <p:sldId id="261"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6AB4BF-A66D-4378-A79F-C15C034DD1DD}" v="9" dt="2022-02-03T19:02:42.21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807" autoAdjust="0"/>
  </p:normalViewPr>
  <p:slideViewPr>
    <p:cSldViewPr>
      <p:cViewPr varScale="1">
        <p:scale>
          <a:sx n="130" d="100"/>
          <a:sy n="130" d="100"/>
        </p:scale>
        <p:origin x="132" y="3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E6AB4BF-A66D-4378-A79F-C15C034DD1DD}"/>
    <pc:docChg chg="undo custSel addSld modSld modMainMaster">
      <pc:chgData name="Segev, Jonathan" userId="7c67a1b0-8725-4553-8055-0888dbcaef94" providerId="ADAL" clId="{4E6AB4BF-A66D-4378-A79F-C15C034DD1DD}" dt="2022-02-03T19:02:42.207" v="59"/>
      <pc:docMkLst>
        <pc:docMk/>
      </pc:docMkLst>
      <pc:sldChg chg="delSp modSp mod">
        <pc:chgData name="Segev, Jonathan" userId="7c67a1b0-8725-4553-8055-0888dbcaef94" providerId="ADAL" clId="{4E6AB4BF-A66D-4378-A79F-C15C034DD1DD}" dt="2022-02-03T18:59:14.444" v="58" actId="478"/>
        <pc:sldMkLst>
          <pc:docMk/>
          <pc:sldMk cId="3394078245" sldId="709"/>
        </pc:sldMkLst>
        <pc:spChg chg="del mod">
          <ac:chgData name="Segev, Jonathan" userId="7c67a1b0-8725-4553-8055-0888dbcaef94" providerId="ADAL" clId="{4E6AB4BF-A66D-4378-A79F-C15C034DD1DD}" dt="2022-02-03T18:59:14.444" v="58" actId="478"/>
          <ac:spMkLst>
            <pc:docMk/>
            <pc:sldMk cId="3394078245" sldId="709"/>
            <ac:spMk id="8" creationId="{7C14648D-6925-4B11-91CC-6BD528F30645}"/>
          </ac:spMkLst>
        </pc:spChg>
      </pc:sldChg>
      <pc:sldChg chg="add">
        <pc:chgData name="Segev, Jonathan" userId="7c67a1b0-8725-4553-8055-0888dbcaef94" providerId="ADAL" clId="{4E6AB4BF-A66D-4378-A79F-C15C034DD1DD}" dt="2022-02-03T19:02:42.207" v="59"/>
        <pc:sldMkLst>
          <pc:docMk/>
          <pc:sldMk cId="340587028" sldId="2391"/>
        </pc:sldMkLst>
      </pc:sldChg>
      <pc:sldChg chg="add">
        <pc:chgData name="Segev, Jonathan" userId="7c67a1b0-8725-4553-8055-0888dbcaef94" providerId="ADAL" clId="{4E6AB4BF-A66D-4378-A79F-C15C034DD1DD}" dt="2022-02-03T19:02:42.207" v="59"/>
        <pc:sldMkLst>
          <pc:docMk/>
          <pc:sldMk cId="2401246678" sldId="2392"/>
        </pc:sldMkLst>
      </pc:sldChg>
      <pc:sldChg chg="add">
        <pc:chgData name="Segev, Jonathan" userId="7c67a1b0-8725-4553-8055-0888dbcaef94" providerId="ADAL" clId="{4E6AB4BF-A66D-4378-A79F-C15C034DD1DD}" dt="2022-02-03T19:02:42.207" v="59"/>
        <pc:sldMkLst>
          <pc:docMk/>
          <pc:sldMk cId="692434562" sldId="2401"/>
        </pc:sldMkLst>
      </pc:sldChg>
      <pc:sldChg chg="modSp mod">
        <pc:chgData name="Segev, Jonathan" userId="7c67a1b0-8725-4553-8055-0888dbcaef94" providerId="ADAL" clId="{4E6AB4BF-A66D-4378-A79F-C15C034DD1DD}" dt="2022-02-03T18:12:41.849" v="44" actId="790"/>
        <pc:sldMkLst>
          <pc:docMk/>
          <pc:sldMk cId="681869265" sldId="2402"/>
        </pc:sldMkLst>
        <pc:graphicFrameChg chg="mod modGraphic">
          <ac:chgData name="Segev, Jonathan" userId="7c67a1b0-8725-4553-8055-0888dbcaef94" providerId="ADAL" clId="{4E6AB4BF-A66D-4378-A79F-C15C034DD1DD}" dt="2022-02-03T18:12:41.849" v="44" actId="790"/>
          <ac:graphicFrameMkLst>
            <pc:docMk/>
            <pc:sldMk cId="681869265" sldId="2402"/>
            <ac:graphicFrameMk id="7" creationId="{00000000-0000-0000-0000-000000000000}"/>
          </ac:graphicFrameMkLst>
        </pc:graphicFrameChg>
      </pc:sldChg>
      <pc:sldChg chg="modSp mod">
        <pc:chgData name="Segev, Jonathan" userId="7c67a1b0-8725-4553-8055-0888dbcaef94" providerId="ADAL" clId="{4E6AB4BF-A66D-4378-A79F-C15C034DD1DD}" dt="2022-02-03T18:58:33.373" v="54" actId="21"/>
        <pc:sldMkLst>
          <pc:docMk/>
          <pc:sldMk cId="294015586" sldId="2404"/>
        </pc:sldMkLst>
        <pc:graphicFrameChg chg="mod modGraphic">
          <ac:chgData name="Segev, Jonathan" userId="7c67a1b0-8725-4553-8055-0888dbcaef94" providerId="ADAL" clId="{4E6AB4BF-A66D-4378-A79F-C15C034DD1DD}" dt="2022-02-03T18:58:33.373" v="54" actId="21"/>
          <ac:graphicFrameMkLst>
            <pc:docMk/>
            <pc:sldMk cId="294015586" sldId="2404"/>
            <ac:graphicFrameMk id="7" creationId="{00000000-0000-0000-0000-000000000000}"/>
          </ac:graphicFrameMkLst>
        </pc:graphicFrameChg>
      </pc:sldChg>
      <pc:sldChg chg="add">
        <pc:chgData name="Segev, Jonathan" userId="7c67a1b0-8725-4553-8055-0888dbcaef94" providerId="ADAL" clId="{4E6AB4BF-A66D-4378-A79F-C15C034DD1DD}" dt="2022-02-03T19:02:42.207" v="59"/>
        <pc:sldMkLst>
          <pc:docMk/>
          <pc:sldMk cId="1504548036" sldId="2405"/>
        </pc:sldMkLst>
      </pc:sldChg>
      <pc:sldChg chg="add">
        <pc:chgData name="Segev, Jonathan" userId="7c67a1b0-8725-4553-8055-0888dbcaef94" providerId="ADAL" clId="{4E6AB4BF-A66D-4378-A79F-C15C034DD1DD}" dt="2022-02-03T19:02:42.207" v="59"/>
        <pc:sldMkLst>
          <pc:docMk/>
          <pc:sldMk cId="2751046638" sldId="2406"/>
        </pc:sldMkLst>
      </pc:sldChg>
      <pc:sldChg chg="add">
        <pc:chgData name="Segev, Jonathan" userId="7c67a1b0-8725-4553-8055-0888dbcaef94" providerId="ADAL" clId="{4E6AB4BF-A66D-4378-A79F-C15C034DD1DD}" dt="2022-02-03T19:02:42.207" v="59"/>
        <pc:sldMkLst>
          <pc:docMk/>
          <pc:sldMk cId="2264148259" sldId="2407"/>
        </pc:sldMkLst>
      </pc:sldChg>
      <pc:sldChg chg="add">
        <pc:chgData name="Segev, Jonathan" userId="7c67a1b0-8725-4553-8055-0888dbcaef94" providerId="ADAL" clId="{4E6AB4BF-A66D-4378-A79F-C15C034DD1DD}" dt="2022-02-03T19:02:42.207" v="59"/>
        <pc:sldMkLst>
          <pc:docMk/>
          <pc:sldMk cId="1530366057" sldId="2408"/>
        </pc:sldMkLst>
      </pc:sldChg>
      <pc:sldChg chg="add">
        <pc:chgData name="Segev, Jonathan" userId="7c67a1b0-8725-4553-8055-0888dbcaef94" providerId="ADAL" clId="{4E6AB4BF-A66D-4378-A79F-C15C034DD1DD}" dt="2022-02-03T19:02:42.207" v="59"/>
        <pc:sldMkLst>
          <pc:docMk/>
          <pc:sldMk cId="49935520" sldId="2409"/>
        </pc:sldMkLst>
      </pc:sldChg>
      <pc:sldChg chg="add">
        <pc:chgData name="Segev, Jonathan" userId="7c67a1b0-8725-4553-8055-0888dbcaef94" providerId="ADAL" clId="{4E6AB4BF-A66D-4378-A79F-C15C034DD1DD}" dt="2022-02-03T19:02:42.207" v="59"/>
        <pc:sldMkLst>
          <pc:docMk/>
          <pc:sldMk cId="526935022" sldId="2410"/>
        </pc:sldMkLst>
      </pc:sldChg>
      <pc:sldMasterChg chg="modSp mod">
        <pc:chgData name="Segev, Jonathan" userId="7c67a1b0-8725-4553-8055-0888dbcaef94" providerId="ADAL" clId="{4E6AB4BF-A66D-4378-A79F-C15C034DD1DD}" dt="2022-02-03T17:47:00.576" v="1" actId="20577"/>
        <pc:sldMasterMkLst>
          <pc:docMk/>
          <pc:sldMasterMk cId="0" sldId="2147483648"/>
        </pc:sldMasterMkLst>
        <pc:spChg chg="mod">
          <ac:chgData name="Segev, Jonathan" userId="7c67a1b0-8725-4553-8055-0888dbcaef94" providerId="ADAL" clId="{4E6AB4BF-A66D-4378-A79F-C15C034DD1DD}" dt="2022-02-03T17:47:00.576"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2</a:t>
            </a:r>
            <a:r>
              <a:rPr lang="en-GB" sz="2000" b="0" dirty="0"/>
              <a:t>-02</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Feb.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116760</TotalTime>
  <Words>5769</Words>
  <Application>Microsoft Office PowerPoint</Application>
  <PresentationFormat>Widescreen</PresentationFormat>
  <Paragraphs>893</Paragraphs>
  <Slides>61</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9"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702</cp:revision>
  <cp:lastPrinted>1601-01-01T00:00:00Z</cp:lastPrinted>
  <dcterms:created xsi:type="dcterms:W3CDTF">2018-08-06T10:28:59Z</dcterms:created>
  <dcterms:modified xsi:type="dcterms:W3CDTF">2022-02-03T19:02:50Z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