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370" r:id="rId37"/>
    <p:sldId id="2402" r:id="rId38"/>
    <p:sldId id="2403" r:id="rId39"/>
    <p:sldId id="2400" r:id="rId40"/>
    <p:sldId id="2404" r:id="rId41"/>
    <p:sldId id="696" r:id="rId42"/>
    <p:sldId id="709" r:id="rId43"/>
    <p:sldId id="315" r:id="rId44"/>
    <p:sldId id="312" r:id="rId45"/>
    <p:sldId id="318" r:id="rId46"/>
    <p:sldId id="472" r:id="rId47"/>
    <p:sldId id="473" r:id="rId48"/>
    <p:sldId id="474" r:id="rId49"/>
    <p:sldId id="480" r:id="rId50"/>
    <p:sldId id="259" r:id="rId51"/>
    <p:sldId id="260" r:id="rId52"/>
    <p:sldId id="261"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370"/>
            <p14:sldId id="2402"/>
            <p14:sldId id="2403"/>
            <p14:sldId id="2400"/>
            <p14:sldId id="2404"/>
            <p14:sldId id="696"/>
            <p14:sldId id="709"/>
          </p14:sldIdLst>
        </p14:section>
        <p14:section name="Feb. 3rd CRC Telecon" id="{27C749A6-D966-443A-BFA0-97B3ACF6629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AD9A5B-2A1C-4B9E-B928-65ED9F8139ED}" v="5" dt="2022-02-02T19:13:07.22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39" autoAdjust="0"/>
    <p:restoredTop sz="96807" autoAdjust="0"/>
  </p:normalViewPr>
  <p:slideViewPr>
    <p:cSldViewPr>
      <p:cViewPr varScale="1">
        <p:scale>
          <a:sx n="113" d="100"/>
          <a:sy n="113" d="100"/>
        </p:scale>
        <p:origin x="138" y="69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94BD0F8-E78F-4387-A96E-BA6F83EC93C8}"/>
    <pc:docChg chg="undo custSel addSld modSld modMainMaster">
      <pc:chgData name="Segev, Jonathan" userId="7c67a1b0-8725-4553-8055-0888dbcaef94" providerId="ADAL" clId="{B94BD0F8-E78F-4387-A96E-BA6F83EC93C8}" dt="2022-01-26T20:57:01.418" v="594" actId="20577"/>
      <pc:docMkLst>
        <pc:docMk/>
      </pc:docMkLst>
      <pc:sldChg chg="modSp mod">
        <pc:chgData name="Segev, Jonathan" userId="7c67a1b0-8725-4553-8055-0888dbcaef94" providerId="ADAL" clId="{B94BD0F8-E78F-4387-A96E-BA6F83EC93C8}" dt="2022-01-26T20:57:01.418" v="594" actId="20577"/>
        <pc:sldMkLst>
          <pc:docMk/>
          <pc:sldMk cId="3473345634" sldId="694"/>
        </pc:sldMkLst>
        <pc:graphicFrameChg chg="modGraphic">
          <ac:chgData name="Segev, Jonathan" userId="7c67a1b0-8725-4553-8055-0888dbcaef94" providerId="ADAL" clId="{B94BD0F8-E78F-4387-A96E-BA6F83EC93C8}" dt="2022-01-26T20:57:01.418" v="594"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B94BD0F8-E78F-4387-A96E-BA6F83EC93C8}" dt="2022-01-24T18:41:46.562" v="100" actId="6549"/>
        <pc:sldMkLst>
          <pc:docMk/>
          <pc:sldMk cId="4271100040" sldId="2370"/>
        </pc:sldMkLst>
        <pc:spChg chg="mod">
          <ac:chgData name="Segev, Jonathan" userId="7c67a1b0-8725-4553-8055-0888dbcaef94" providerId="ADAL" clId="{B94BD0F8-E78F-4387-A96E-BA6F83EC93C8}" dt="2022-01-24T18:41:46.562" v="100" actId="6549"/>
          <ac:spMkLst>
            <pc:docMk/>
            <pc:sldMk cId="4271100040" sldId="2370"/>
            <ac:spMk id="3" creationId="{00000000-0000-0000-0000-000000000000}"/>
          </ac:spMkLst>
        </pc:spChg>
      </pc:sldChg>
      <pc:sldChg chg="modSp add mod">
        <pc:chgData name="Segev, Jonathan" userId="7c67a1b0-8725-4553-8055-0888dbcaef94" providerId="ADAL" clId="{B94BD0F8-E78F-4387-A96E-BA6F83EC93C8}" dt="2022-01-24T20:21:58.559" v="580" actId="6549"/>
        <pc:sldMkLst>
          <pc:docMk/>
          <pc:sldMk cId="2401246678" sldId="2392"/>
        </pc:sldMkLst>
        <pc:spChg chg="mod">
          <ac:chgData name="Segev, Jonathan" userId="7c67a1b0-8725-4553-8055-0888dbcaef94" providerId="ADAL" clId="{B94BD0F8-E78F-4387-A96E-BA6F83EC93C8}" dt="2022-01-24T19:03:59.067" v="109" actId="20577"/>
          <ac:spMkLst>
            <pc:docMk/>
            <pc:sldMk cId="2401246678" sldId="2392"/>
            <ac:spMk id="2" creationId="{E93E8C48-D0FE-45AE-A892-200CA7D54BC4}"/>
          </ac:spMkLst>
        </pc:spChg>
        <pc:spChg chg="mod">
          <ac:chgData name="Segev, Jonathan" userId="7c67a1b0-8725-4553-8055-0888dbcaef94" providerId="ADAL" clId="{B94BD0F8-E78F-4387-A96E-BA6F83EC93C8}" dt="2022-01-24T20:21:58.559" v="580" actId="6549"/>
          <ac:spMkLst>
            <pc:docMk/>
            <pc:sldMk cId="2401246678" sldId="2392"/>
            <ac:spMk id="3" creationId="{F4989200-2622-46AD-AE0D-4E2448C695E7}"/>
          </ac:spMkLst>
        </pc:spChg>
      </pc:sldChg>
      <pc:sldChg chg="modSp mod">
        <pc:chgData name="Segev, Jonathan" userId="7c67a1b0-8725-4553-8055-0888dbcaef94" providerId="ADAL" clId="{B94BD0F8-E78F-4387-A96E-BA6F83EC93C8}" dt="2022-01-24T20:13:57.313" v="358" actId="6549"/>
        <pc:sldMkLst>
          <pc:docMk/>
          <pc:sldMk cId="2220088644" sldId="2400"/>
        </pc:sldMkLst>
        <pc:spChg chg="mod">
          <ac:chgData name="Segev, Jonathan" userId="7c67a1b0-8725-4553-8055-0888dbcaef94" providerId="ADAL" clId="{B94BD0F8-E78F-4387-A96E-BA6F83EC93C8}" dt="2022-01-24T20:13:57.313" v="358" actId="6549"/>
          <ac:spMkLst>
            <pc:docMk/>
            <pc:sldMk cId="2220088644" sldId="2400"/>
            <ac:spMk id="8" creationId="{CC5B7EB9-3DEF-4981-89A9-614127FF9327}"/>
          </ac:spMkLst>
        </pc:spChg>
      </pc:sldChg>
      <pc:sldChg chg="modSp mod">
        <pc:chgData name="Segev, Jonathan" userId="7c67a1b0-8725-4553-8055-0888dbcaef94" providerId="ADAL" clId="{B94BD0F8-E78F-4387-A96E-BA6F83EC93C8}" dt="2022-01-24T20:18:29.450" v="427" actId="207"/>
        <pc:sldMkLst>
          <pc:docMk/>
          <pc:sldMk cId="692434562" sldId="2401"/>
        </pc:sldMkLst>
        <pc:spChg chg="mod">
          <ac:chgData name="Segev, Jonathan" userId="7c67a1b0-8725-4553-8055-0888dbcaef94" providerId="ADAL" clId="{B94BD0F8-E78F-4387-A96E-BA6F83EC93C8}" dt="2022-01-24T20:18:29.450" v="427" actId="207"/>
          <ac:spMkLst>
            <pc:docMk/>
            <pc:sldMk cId="692434562" sldId="2401"/>
            <ac:spMk id="62" creationId="{F189F3FD-6129-4603-BD90-34EE40265A10}"/>
          </ac:spMkLst>
        </pc:spChg>
        <pc:cxnChg chg="mod">
          <ac:chgData name="Segev, Jonathan" userId="7c67a1b0-8725-4553-8055-0888dbcaef94" providerId="ADAL" clId="{B94BD0F8-E78F-4387-A96E-BA6F83EC93C8}" dt="2022-01-24T20:18:11.790" v="369" actId="14100"/>
          <ac:cxnSpMkLst>
            <pc:docMk/>
            <pc:sldMk cId="692434562" sldId="2401"/>
            <ac:cxnSpMk id="77" creationId="{388D557F-C8D9-4F40-9778-B21A431955B5}"/>
          </ac:cxnSpMkLst>
        </pc:cxnChg>
      </pc:sldChg>
      <pc:sldMasterChg chg="modSp mod">
        <pc:chgData name="Segev, Jonathan" userId="7c67a1b0-8725-4553-8055-0888dbcaef94" providerId="ADAL" clId="{B94BD0F8-E78F-4387-A96E-BA6F83EC93C8}" dt="2022-01-24T18:27:18.523" v="1" actId="20577"/>
        <pc:sldMasterMkLst>
          <pc:docMk/>
          <pc:sldMasterMk cId="0" sldId="2147483648"/>
        </pc:sldMasterMkLst>
        <pc:spChg chg="mod">
          <ac:chgData name="Segev, Jonathan" userId="7c67a1b0-8725-4553-8055-0888dbcaef94" providerId="ADAL" clId="{B94BD0F8-E78F-4387-A96E-BA6F83EC93C8}" dt="2022-01-24T18:27:18.523" v="1" actId="20577"/>
          <ac:spMkLst>
            <pc:docMk/>
            <pc:sldMasterMk cId="0" sldId="2147483648"/>
            <ac:spMk id="10" creationId="{00000000-0000-0000-0000-000000000000}"/>
          </ac:spMkLst>
        </pc:spChg>
      </pc:sldMasterChg>
    </pc:docChg>
  </pc:docChgLst>
  <pc:docChgLst>
    <pc:chgData name="Segev, Jonathan" userId="7c67a1b0-8725-4553-8055-0888dbcaef94" providerId="ADAL" clId="{1DAD9A5B-2A1C-4B9E-B928-65ED9F8139ED}"/>
    <pc:docChg chg="undo custSel addSld delSld modSld sldOrd modMainMaster addSection modSection">
      <pc:chgData name="Segev, Jonathan" userId="7c67a1b0-8725-4553-8055-0888dbcaef94" providerId="ADAL" clId="{1DAD9A5B-2A1C-4B9E-B928-65ED9F8139ED}" dt="2022-02-02T19:14:03.982" v="323" actId="6549"/>
      <pc:docMkLst>
        <pc:docMk/>
      </pc:docMkLst>
      <pc:sldChg chg="modSp mod">
        <pc:chgData name="Segev, Jonathan" userId="7c67a1b0-8725-4553-8055-0888dbcaef94" providerId="ADAL" clId="{1DAD9A5B-2A1C-4B9E-B928-65ED9F8139ED}" dt="2022-02-02T19:07:38.254" v="5" actId="20577"/>
        <pc:sldMkLst>
          <pc:docMk/>
          <pc:sldMk cId="0" sldId="256"/>
        </pc:sldMkLst>
        <pc:spChg chg="mod">
          <ac:chgData name="Segev, Jonathan" userId="7c67a1b0-8725-4553-8055-0888dbcaef94" providerId="ADAL" clId="{1DAD9A5B-2A1C-4B9E-B928-65ED9F8139ED}" dt="2022-02-02T19:07:38.254" v="5" actId="20577"/>
          <ac:spMkLst>
            <pc:docMk/>
            <pc:sldMk cId="0" sldId="256"/>
            <ac:spMk id="3074" creationId="{00000000-0000-0000-0000-000000000000}"/>
          </ac:spMkLst>
        </pc:spChg>
      </pc:sldChg>
      <pc:sldChg chg="addSp mod">
        <pc:chgData name="Segev, Jonathan" userId="7c67a1b0-8725-4553-8055-0888dbcaef94" providerId="ADAL" clId="{1DAD9A5B-2A1C-4B9E-B928-65ED9F8139ED}" dt="2022-02-02T19:09:05.243" v="10" actId="22"/>
        <pc:sldMkLst>
          <pc:docMk/>
          <pc:sldMk cId="3394078245" sldId="709"/>
        </pc:sldMkLst>
        <pc:spChg chg="add">
          <ac:chgData name="Segev, Jonathan" userId="7c67a1b0-8725-4553-8055-0888dbcaef94" providerId="ADAL" clId="{1DAD9A5B-2A1C-4B9E-B928-65ED9F8139ED}" dt="2022-02-02T19:09:05.243" v="10" actId="22"/>
          <ac:spMkLst>
            <pc:docMk/>
            <pc:sldMk cId="3394078245" sldId="709"/>
            <ac:spMk id="8" creationId="{7C14648D-6925-4B11-91CC-6BD528F30645}"/>
          </ac:spMkLst>
        </pc:spChg>
      </pc:sldChg>
      <pc:sldChg chg="modSp mod">
        <pc:chgData name="Segev, Jonathan" userId="7c67a1b0-8725-4553-8055-0888dbcaef94" providerId="ADAL" clId="{1DAD9A5B-2A1C-4B9E-B928-65ED9F8139ED}" dt="2022-02-02T19:13:18.057" v="295" actId="20577"/>
        <pc:sldMkLst>
          <pc:docMk/>
          <pc:sldMk cId="4271100040" sldId="2370"/>
        </pc:sldMkLst>
        <pc:spChg chg="mod">
          <ac:chgData name="Segev, Jonathan" userId="7c67a1b0-8725-4553-8055-0888dbcaef94" providerId="ADAL" clId="{1DAD9A5B-2A1C-4B9E-B928-65ED9F8139ED}" dt="2022-02-02T19:09:26.313" v="39" actId="20577"/>
          <ac:spMkLst>
            <pc:docMk/>
            <pc:sldMk cId="4271100040" sldId="2370"/>
            <ac:spMk id="2" creationId="{00000000-0000-0000-0000-000000000000}"/>
          </ac:spMkLst>
        </pc:spChg>
        <pc:spChg chg="mod">
          <ac:chgData name="Segev, Jonathan" userId="7c67a1b0-8725-4553-8055-0888dbcaef94" providerId="ADAL" clId="{1DAD9A5B-2A1C-4B9E-B928-65ED9F8139ED}" dt="2022-02-02T19:13:18.057" v="295" actId="20577"/>
          <ac:spMkLst>
            <pc:docMk/>
            <pc:sldMk cId="4271100040" sldId="2370"/>
            <ac:spMk id="3" creationId="{00000000-0000-0000-0000-000000000000}"/>
          </ac:spMkLst>
        </pc:spChg>
      </pc:sldChg>
      <pc:sldChg chg="del">
        <pc:chgData name="Segev, Jonathan" userId="7c67a1b0-8725-4553-8055-0888dbcaef94" providerId="ADAL" clId="{1DAD9A5B-2A1C-4B9E-B928-65ED9F8139ED}" dt="2022-02-02T19:13:39.890" v="301" actId="47"/>
        <pc:sldMkLst>
          <pc:docMk/>
          <pc:sldMk cId="340587028" sldId="2391"/>
        </pc:sldMkLst>
      </pc:sldChg>
      <pc:sldChg chg="del">
        <pc:chgData name="Segev, Jonathan" userId="7c67a1b0-8725-4553-8055-0888dbcaef94" providerId="ADAL" clId="{1DAD9A5B-2A1C-4B9E-B928-65ED9F8139ED}" dt="2022-02-02T19:13:44.360" v="303" actId="47"/>
        <pc:sldMkLst>
          <pc:docMk/>
          <pc:sldMk cId="2401246678" sldId="2392"/>
        </pc:sldMkLst>
      </pc:sldChg>
      <pc:sldChg chg="modSp mod">
        <pc:chgData name="Segev, Jonathan" userId="7c67a1b0-8725-4553-8055-0888dbcaef94" providerId="ADAL" clId="{1DAD9A5B-2A1C-4B9E-B928-65ED9F8139ED}" dt="2022-02-02T19:13:36.514" v="300" actId="6549"/>
        <pc:sldMkLst>
          <pc:docMk/>
          <pc:sldMk cId="2220088644" sldId="2400"/>
        </pc:sldMkLst>
        <pc:spChg chg="mod">
          <ac:chgData name="Segev, Jonathan" userId="7c67a1b0-8725-4553-8055-0888dbcaef94" providerId="ADAL" clId="{1DAD9A5B-2A1C-4B9E-B928-65ED9F8139ED}" dt="2022-02-02T19:13:36.514" v="300" actId="6549"/>
          <ac:spMkLst>
            <pc:docMk/>
            <pc:sldMk cId="2220088644" sldId="2400"/>
            <ac:spMk id="8" creationId="{CC5B7EB9-3DEF-4981-89A9-614127FF9327}"/>
          </ac:spMkLst>
        </pc:spChg>
      </pc:sldChg>
      <pc:sldChg chg="del">
        <pc:chgData name="Segev, Jonathan" userId="7c67a1b0-8725-4553-8055-0888dbcaef94" providerId="ADAL" clId="{1DAD9A5B-2A1C-4B9E-B928-65ED9F8139ED}" dt="2022-02-02T19:13:41.020" v="302" actId="47"/>
        <pc:sldMkLst>
          <pc:docMk/>
          <pc:sldMk cId="692434562" sldId="2401"/>
        </pc:sldMkLst>
      </pc:sldChg>
      <pc:sldChg chg="modSp mod">
        <pc:chgData name="Segev, Jonathan" userId="7c67a1b0-8725-4553-8055-0888dbcaef94" providerId="ADAL" clId="{1DAD9A5B-2A1C-4B9E-B928-65ED9F8139ED}" dt="2022-02-02T19:14:03.982" v="323" actId="6549"/>
        <pc:sldMkLst>
          <pc:docMk/>
          <pc:sldMk cId="681869265" sldId="2402"/>
        </pc:sldMkLst>
        <pc:spChg chg="mod">
          <ac:chgData name="Segev, Jonathan" userId="7c67a1b0-8725-4553-8055-0888dbcaef94" providerId="ADAL" clId="{1DAD9A5B-2A1C-4B9E-B928-65ED9F8139ED}" dt="2022-02-02T19:14:03.982" v="323" actId="6549"/>
          <ac:spMkLst>
            <pc:docMk/>
            <pc:sldMk cId="681869265" sldId="2402"/>
            <ac:spMk id="2" creationId="{00000000-0000-0000-0000-000000000000}"/>
          </ac:spMkLst>
        </pc:spChg>
        <pc:graphicFrameChg chg="mod modGraphic">
          <ac:chgData name="Segev, Jonathan" userId="7c67a1b0-8725-4553-8055-0888dbcaef94" providerId="ADAL" clId="{1DAD9A5B-2A1C-4B9E-B928-65ED9F8139ED}" dt="2022-02-02T19:13:07.224" v="285"/>
          <ac:graphicFrameMkLst>
            <pc:docMk/>
            <pc:sldMk cId="681869265" sldId="2402"/>
            <ac:graphicFrameMk id="7" creationId="{00000000-0000-0000-0000-000000000000}"/>
          </ac:graphicFrameMkLst>
        </pc:graphicFrameChg>
      </pc:sldChg>
      <pc:sldChg chg="modSp add mod ord">
        <pc:chgData name="Segev, Jonathan" userId="7c67a1b0-8725-4553-8055-0888dbcaef94" providerId="ADAL" clId="{1DAD9A5B-2A1C-4B9E-B928-65ED9F8139ED}" dt="2022-02-02T19:13:57.046" v="314" actId="20577"/>
        <pc:sldMkLst>
          <pc:docMk/>
          <pc:sldMk cId="294015586" sldId="2404"/>
        </pc:sldMkLst>
        <pc:spChg chg="mod">
          <ac:chgData name="Segev, Jonathan" userId="7c67a1b0-8725-4553-8055-0888dbcaef94" providerId="ADAL" clId="{1DAD9A5B-2A1C-4B9E-B928-65ED9F8139ED}" dt="2022-02-02T19:13:57.046" v="314" actId="20577"/>
          <ac:spMkLst>
            <pc:docMk/>
            <pc:sldMk cId="294015586" sldId="2404"/>
            <ac:spMk id="2" creationId="{00000000-0000-0000-0000-000000000000}"/>
          </ac:spMkLst>
        </pc:spChg>
      </pc:sldChg>
      <pc:sldMasterChg chg="modSp mod">
        <pc:chgData name="Segev, Jonathan" userId="7c67a1b0-8725-4553-8055-0888dbcaef94" providerId="ADAL" clId="{1DAD9A5B-2A1C-4B9E-B928-65ED9F8139ED}" dt="2022-02-02T19:07:52.347" v="7" actId="20577"/>
        <pc:sldMasterMkLst>
          <pc:docMk/>
          <pc:sldMasterMk cId="0" sldId="2147483648"/>
        </pc:sldMasterMkLst>
        <pc:spChg chg="mod">
          <ac:chgData name="Segev, Jonathan" userId="7c67a1b0-8725-4553-8055-0888dbcaef94" providerId="ADAL" clId="{1DAD9A5B-2A1C-4B9E-B928-65ED9F8139ED}" dt="2022-02-02T19:07:52.347" v="7"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2</a:t>
            </a:r>
            <a:r>
              <a:rPr lang="en-GB" sz="2000" b="0" dirty="0"/>
              <a:t>-02</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Feb.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10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35 min</a:t>
            </a:r>
            <a:endParaRPr lang="en-US"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95929395"/>
              </p:ext>
            </p:extLst>
          </p:nvPr>
        </p:nvGraphicFramePr>
        <p:xfrm>
          <a:off x="914401" y="1260086"/>
          <a:ext cx="10460567" cy="3200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1000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nvPr>
        </p:nvGraphicFramePr>
        <p:xfrm>
          <a:off x="914401" y="1260086"/>
          <a:ext cx="10460567" cy="3200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1000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8" name="TextBox 7">
            <a:extLst>
              <a:ext uri="{FF2B5EF4-FFF2-40B4-BE49-F238E27FC236}">
                <a16:creationId xmlns:a16="http://schemas.microsoft.com/office/drawing/2014/main" id="{7C14648D-6925-4B11-91CC-6BD528F30645}"/>
              </a:ext>
            </a:extLst>
          </p:cNvPr>
          <p:cNvSpPr txBox="1"/>
          <p:nvPr/>
        </p:nvSpPr>
        <p:spPr>
          <a:xfrm>
            <a:off x="3048000" y="591300"/>
            <a:ext cx="6096000" cy="5675400"/>
          </a:xfrm>
          <a:prstGeom prst="rect">
            <a:avLst/>
          </a:prstGeom>
          <a:noFill/>
        </p:spPr>
        <p:txBody>
          <a:bodyPr wrap="square">
            <a:spAutoFit/>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Tree>
    <p:extLst>
      <p:ext uri="{BB962C8B-B14F-4D97-AF65-F5344CB8AC3E}">
        <p14:creationId xmlns:p14="http://schemas.microsoft.com/office/powerpoint/2010/main" val="3394078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115341</TotalTime>
  <Words>5192</Words>
  <Application>Microsoft Office PowerPoint</Application>
  <PresentationFormat>Widescreen</PresentationFormat>
  <Paragraphs>714</Paragraphs>
  <Slides>52</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9" baseType="lpstr">
      <vt:lpstr>Arial</vt:lpstr>
      <vt:lpstr>Calibri</vt:lpstr>
      <vt:lpstr>Monotype Sorts</vt:lpstr>
      <vt:lpstr>Montserrat</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2022-02-02T19:14:04Z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