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370" r:id="rId37"/>
    <p:sldId id="2402" r:id="rId38"/>
    <p:sldId id="2403" r:id="rId39"/>
    <p:sldId id="2400" r:id="rId40"/>
    <p:sldId id="2391" r:id="rId41"/>
    <p:sldId id="2401" r:id="rId42"/>
    <p:sldId id="696" r:id="rId43"/>
    <p:sldId id="709" r:id="rId44"/>
    <p:sldId id="315" r:id="rId45"/>
    <p:sldId id="312" r:id="rId46"/>
    <p:sldId id="318" r:id="rId47"/>
    <p:sldId id="472" r:id="rId48"/>
    <p:sldId id="473" r:id="rId49"/>
    <p:sldId id="474" r:id="rId50"/>
    <p:sldId id="480" r:id="rId51"/>
    <p:sldId id="259" r:id="rId52"/>
    <p:sldId id="260" r:id="rId53"/>
    <p:sldId id="261"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370"/>
            <p14:sldId id="2402"/>
            <p14:sldId id="2403"/>
            <p14:sldId id="2400"/>
            <p14:sldId id="2391"/>
            <p14:sldId id="2401"/>
            <p14:sldId id="696"/>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8A86CB-991C-4435-BC3A-32CF004449B8}" v="21" dt="2022-01-21T20:51:36.36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39" autoAdjust="0"/>
    <p:restoredTop sz="96807" autoAdjust="0"/>
  </p:normalViewPr>
  <p:slideViewPr>
    <p:cSldViewPr>
      <p:cViewPr varScale="1">
        <p:scale>
          <a:sx n="113" d="100"/>
          <a:sy n="113" d="100"/>
        </p:scale>
        <p:origin x="138" y="3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08A86CB-991C-4435-BC3A-32CF004449B8}"/>
    <pc:docChg chg="undo redo custSel addSld modSld sldOrd modMainMaster modSection">
      <pc:chgData name="Segev, Jonathan" userId="7c67a1b0-8725-4553-8055-0888dbcaef94" providerId="ADAL" clId="{A08A86CB-991C-4435-BC3A-32CF004449B8}" dt="2022-01-24T16:34:59.045" v="450" actId="20577"/>
      <pc:docMkLst>
        <pc:docMk/>
      </pc:docMkLst>
      <pc:sldChg chg="modSp mod">
        <pc:chgData name="Segev, Jonathan" userId="7c67a1b0-8725-4553-8055-0888dbcaef94" providerId="ADAL" clId="{A08A86CB-991C-4435-BC3A-32CF004449B8}" dt="2022-01-21T20:45:53.426" v="407"/>
        <pc:sldMkLst>
          <pc:docMk/>
          <pc:sldMk cId="1606978152" sldId="345"/>
        </pc:sldMkLst>
        <pc:graphicFrameChg chg="mod modGraphic">
          <ac:chgData name="Segev, Jonathan" userId="7c67a1b0-8725-4553-8055-0888dbcaef94" providerId="ADAL" clId="{A08A86CB-991C-4435-BC3A-32CF004449B8}" dt="2022-01-21T20:45:53.426" v="407"/>
          <ac:graphicFrameMkLst>
            <pc:docMk/>
            <pc:sldMk cId="1606978152" sldId="345"/>
            <ac:graphicFrameMk id="7" creationId="{00000000-0000-0000-0000-000000000000}"/>
          </ac:graphicFrameMkLst>
        </pc:graphicFrameChg>
      </pc:sldChg>
      <pc:sldChg chg="modSp">
        <pc:chgData name="Segev, Jonathan" userId="7c67a1b0-8725-4553-8055-0888dbcaef94" providerId="ADAL" clId="{A08A86CB-991C-4435-BC3A-32CF004449B8}" dt="2022-01-21T20:51:36.363" v="408"/>
        <pc:sldMkLst>
          <pc:docMk/>
          <pc:sldMk cId="3473345634" sldId="694"/>
        </pc:sldMkLst>
        <pc:graphicFrameChg chg="mod">
          <ac:chgData name="Segev, Jonathan" userId="7c67a1b0-8725-4553-8055-0888dbcaef94" providerId="ADAL" clId="{A08A86CB-991C-4435-BC3A-32CF004449B8}" dt="2022-01-21T20:51:36.363" v="408"/>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A08A86CB-991C-4435-BC3A-32CF004449B8}" dt="2022-01-21T20:45:34.781" v="397" actId="2161"/>
        <pc:sldMkLst>
          <pc:docMk/>
          <pc:sldMk cId="3653315490" sldId="2369"/>
        </pc:sldMkLst>
        <pc:spChg chg="mod">
          <ac:chgData name="Segev, Jonathan" userId="7c67a1b0-8725-4553-8055-0888dbcaef94" providerId="ADAL" clId="{A08A86CB-991C-4435-BC3A-32CF004449B8}" dt="2022-01-21T20:35:25.900" v="24" actId="20577"/>
          <ac:spMkLst>
            <pc:docMk/>
            <pc:sldMk cId="3653315490" sldId="2369"/>
            <ac:spMk id="2" creationId="{00000000-0000-0000-0000-000000000000}"/>
          </ac:spMkLst>
        </pc:spChg>
        <pc:graphicFrameChg chg="mod modGraphic">
          <ac:chgData name="Segev, Jonathan" userId="7c67a1b0-8725-4553-8055-0888dbcaef94" providerId="ADAL" clId="{A08A86CB-991C-4435-BC3A-32CF004449B8}" dt="2022-01-21T20:45:34.781" v="397" actId="2161"/>
          <ac:graphicFrameMkLst>
            <pc:docMk/>
            <pc:sldMk cId="3653315490" sldId="2369"/>
            <ac:graphicFrameMk id="7" creationId="{00000000-0000-0000-0000-000000000000}"/>
          </ac:graphicFrameMkLst>
        </pc:graphicFrameChg>
      </pc:sldChg>
      <pc:sldChg chg="modSp mod">
        <pc:chgData name="Segev, Jonathan" userId="7c67a1b0-8725-4553-8055-0888dbcaef94" providerId="ADAL" clId="{A08A86CB-991C-4435-BC3A-32CF004449B8}" dt="2022-01-24T16:34:59.045" v="450" actId="20577"/>
        <pc:sldMkLst>
          <pc:docMk/>
          <pc:sldMk cId="4271100040" sldId="2370"/>
        </pc:sldMkLst>
        <pc:spChg chg="mod">
          <ac:chgData name="Segev, Jonathan" userId="7c67a1b0-8725-4553-8055-0888dbcaef94" providerId="ADAL" clId="{A08A86CB-991C-4435-BC3A-32CF004449B8}" dt="2022-01-24T16:34:59.045" v="450" actId="20577"/>
          <ac:spMkLst>
            <pc:docMk/>
            <pc:sldMk cId="4271100040" sldId="2370"/>
            <ac:spMk id="3" creationId="{00000000-0000-0000-0000-000000000000}"/>
          </ac:spMkLst>
        </pc:spChg>
      </pc:sldChg>
      <pc:sldChg chg="modSp mod">
        <pc:chgData name="Segev, Jonathan" userId="7c67a1b0-8725-4553-8055-0888dbcaef94" providerId="ADAL" clId="{A08A86CB-991C-4435-BC3A-32CF004449B8}" dt="2022-01-24T16:33:47.752" v="449" actId="6549"/>
        <pc:sldMkLst>
          <pc:docMk/>
          <pc:sldMk cId="2220088644" sldId="2400"/>
        </pc:sldMkLst>
        <pc:spChg chg="mod">
          <ac:chgData name="Segev, Jonathan" userId="7c67a1b0-8725-4553-8055-0888dbcaef94" providerId="ADAL" clId="{A08A86CB-991C-4435-BC3A-32CF004449B8}" dt="2022-01-24T16:33:47.752" v="449" actId="6549"/>
          <ac:spMkLst>
            <pc:docMk/>
            <pc:sldMk cId="2220088644" sldId="2400"/>
            <ac:spMk id="8" creationId="{CC5B7EB9-3DEF-4981-89A9-614127FF9327}"/>
          </ac:spMkLst>
        </pc:spChg>
      </pc:sldChg>
      <pc:sldChg chg="modSp add mod ord">
        <pc:chgData name="Segev, Jonathan" userId="7c67a1b0-8725-4553-8055-0888dbcaef94" providerId="ADAL" clId="{A08A86CB-991C-4435-BC3A-32CF004449B8}" dt="2022-01-21T20:45:36.381" v="399" actId="20577"/>
        <pc:sldMkLst>
          <pc:docMk/>
          <pc:sldMk cId="681869265" sldId="2402"/>
        </pc:sldMkLst>
        <pc:spChg chg="mod">
          <ac:chgData name="Segev, Jonathan" userId="7c67a1b0-8725-4553-8055-0888dbcaef94" providerId="ADAL" clId="{A08A86CB-991C-4435-BC3A-32CF004449B8}" dt="2022-01-21T20:41:14.327" v="213" actId="20577"/>
          <ac:spMkLst>
            <pc:docMk/>
            <pc:sldMk cId="681869265" sldId="2402"/>
            <ac:spMk id="2" creationId="{00000000-0000-0000-0000-000000000000}"/>
          </ac:spMkLst>
        </pc:spChg>
        <pc:graphicFrameChg chg="mod modGraphic">
          <ac:chgData name="Segev, Jonathan" userId="7c67a1b0-8725-4553-8055-0888dbcaef94" providerId="ADAL" clId="{A08A86CB-991C-4435-BC3A-32CF004449B8}" dt="2022-01-21T20:45:36.381" v="399" actId="20577"/>
          <ac:graphicFrameMkLst>
            <pc:docMk/>
            <pc:sldMk cId="681869265" sldId="2402"/>
            <ac:graphicFrameMk id="7" creationId="{00000000-0000-0000-0000-000000000000}"/>
          </ac:graphicFrameMkLst>
        </pc:graphicFrameChg>
      </pc:sldChg>
      <pc:sldChg chg="modSp new mod">
        <pc:chgData name="Segev, Jonathan" userId="7c67a1b0-8725-4553-8055-0888dbcaef94" providerId="ADAL" clId="{A08A86CB-991C-4435-BC3A-32CF004449B8}" dt="2022-01-21T20:40:52.422" v="211" actId="20577"/>
        <pc:sldMkLst>
          <pc:docMk/>
          <pc:sldMk cId="1181848193" sldId="2403"/>
        </pc:sldMkLst>
        <pc:spChg chg="mod">
          <ac:chgData name="Segev, Jonathan" userId="7c67a1b0-8725-4553-8055-0888dbcaef94" providerId="ADAL" clId="{A08A86CB-991C-4435-BC3A-32CF004449B8}" dt="2022-01-21T20:40:52.422" v="211" actId="20577"/>
          <ac:spMkLst>
            <pc:docMk/>
            <pc:sldMk cId="1181848193" sldId="2403"/>
            <ac:spMk id="2" creationId="{10846236-598F-448C-AE5C-AEECF24FBC92}"/>
          </ac:spMkLst>
        </pc:spChg>
      </pc:sldChg>
      <pc:sldMasterChg chg="modSp mod">
        <pc:chgData name="Segev, Jonathan" userId="7c67a1b0-8725-4553-8055-0888dbcaef94" providerId="ADAL" clId="{A08A86CB-991C-4435-BC3A-32CF004449B8}" dt="2022-01-21T20:34:31.686" v="1" actId="20577"/>
        <pc:sldMasterMkLst>
          <pc:docMk/>
          <pc:sldMasterMk cId="0" sldId="2147483648"/>
        </pc:sldMasterMkLst>
        <pc:spChg chg="mod">
          <ac:chgData name="Segev, Jonathan" userId="7c67a1b0-8725-4553-8055-0888dbcaef94" providerId="ADAL" clId="{A08A86CB-991C-4435-BC3A-32CF004449B8}" dt="2022-01-21T20:34:31.686"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2022-01-17</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0253757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(15min) – (Jonathan Segev)</a:t>
            </a:r>
          </a:p>
          <a:p>
            <a:pPr lvl="1" algn="just">
              <a:spcBef>
                <a:spcPct val="20000"/>
              </a:spcBef>
              <a:buFontTx/>
              <a:buChar char="•"/>
            </a:pPr>
            <a:r>
              <a:rPr lang="en-US" altLang="en-US" sz="1400" b="0" dirty="0"/>
              <a:t>11-22-121 Text change for random LTF sequence index (Julia Feng) – for completion 15 min</a:t>
            </a:r>
          </a:p>
          <a:p>
            <a:pPr lvl="1" algn="just">
              <a:spcBef>
                <a:spcPct val="20000"/>
              </a:spcBef>
              <a:buFontTx/>
              <a:buChar char="•"/>
            </a:pPr>
            <a:r>
              <a:rPr lang="en-US" altLang="en-US" sz="1400" b="0" dirty="0"/>
              <a:t>11-22-156 Some-SAB1-CR (Assaf Kasher</a:t>
            </a:r>
            <a:r>
              <a:rPr lang="en-US" altLang="en-US" sz="1400" b="0"/>
              <a:t>)  </a:t>
            </a:r>
            <a:endParaRPr lang="en-US" altLang="en-US" sz="1400" b="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a:t>
            </a:r>
            <a:endParaRPr lang="en-US" altLang="en-US" sz="1400" b="0" dirty="0"/>
          </a:p>
          <a:p>
            <a:pPr algn="just">
              <a:spcBef>
                <a:spcPct val="20000"/>
              </a:spcBef>
              <a:buFontTx/>
              <a:buChar char="•"/>
            </a:pPr>
            <a:r>
              <a:rPr lang="en-US" altLang="en-US" sz="1600" b="0" dirty="0"/>
              <a:t>Group CR (continued) – as time permits.</a:t>
            </a:r>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the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400934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Jan. 26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112197</TotalTime>
  <Words>5272</Words>
  <Application>Microsoft Office PowerPoint</Application>
  <PresentationFormat>Widescreen</PresentationFormat>
  <Paragraphs>779</Paragraphs>
  <Slides>53</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2022-01-24T16:35:01Z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