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370" r:id="rId37"/>
    <p:sldId id="2400" r:id="rId38"/>
    <p:sldId id="2391" r:id="rId39"/>
    <p:sldId id="2401" r:id="rId40"/>
    <p:sldId id="696" r:id="rId41"/>
    <p:sldId id="709" r:id="rId42"/>
    <p:sldId id="315" r:id="rId43"/>
    <p:sldId id="312" r:id="rId44"/>
    <p:sldId id="318" r:id="rId45"/>
    <p:sldId id="472" r:id="rId46"/>
    <p:sldId id="473" r:id="rId47"/>
    <p:sldId id="474" r:id="rId48"/>
    <p:sldId id="480" r:id="rId49"/>
    <p:sldId id="259" r:id="rId50"/>
    <p:sldId id="260" r:id="rId51"/>
    <p:sldId id="261"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370"/>
            <p14:sldId id="2400"/>
            <p14:sldId id="2391"/>
            <p14:sldId id="2401"/>
            <p14:sldId id="696"/>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67691F-718C-4DFF-B01D-C3A54CC6A78B}" v="102" dt="2022-01-18T18:28:23.93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39" autoAdjust="0"/>
    <p:restoredTop sz="96807" autoAdjust="0"/>
  </p:normalViewPr>
  <p:slideViewPr>
    <p:cSldViewPr>
      <p:cViewPr varScale="1">
        <p:scale>
          <a:sx n="102" d="100"/>
          <a:sy n="102" d="100"/>
        </p:scale>
        <p:origin x="120" y="93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467691F-718C-4DFF-B01D-C3A54CC6A78B}"/>
    <pc:docChg chg="undo custSel addSld delSld modSld sldOrd modSection">
      <pc:chgData name="Segev, Jonathan" userId="7c67a1b0-8725-4553-8055-0888dbcaef94" providerId="ADAL" clId="{A467691F-718C-4DFF-B01D-C3A54CC6A78B}" dt="2022-01-18T18:53:34.612" v="541" actId="207"/>
      <pc:docMkLst>
        <pc:docMk/>
      </pc:docMkLst>
      <pc:sldChg chg="modSp mod">
        <pc:chgData name="Segev, Jonathan" userId="7c67a1b0-8725-4553-8055-0888dbcaef94" providerId="ADAL" clId="{A467691F-718C-4DFF-B01D-C3A54CC6A78B}" dt="2022-01-17T18:46:55.608" v="20" actId="21"/>
        <pc:sldMkLst>
          <pc:docMk/>
          <pc:sldMk cId="1606978152" sldId="345"/>
        </pc:sldMkLst>
        <pc:graphicFrameChg chg="mod modGraphic">
          <ac:chgData name="Segev, Jonathan" userId="7c67a1b0-8725-4553-8055-0888dbcaef94" providerId="ADAL" clId="{A467691F-718C-4DFF-B01D-C3A54CC6A78B}" dt="2022-01-17T18:46:55.608" v="20" actId="21"/>
          <ac:graphicFrameMkLst>
            <pc:docMk/>
            <pc:sldMk cId="1606978152" sldId="345"/>
            <ac:graphicFrameMk id="7" creationId="{00000000-0000-0000-0000-000000000000}"/>
          </ac:graphicFrameMkLst>
        </pc:graphicFrameChg>
      </pc:sldChg>
      <pc:sldChg chg="ord">
        <pc:chgData name="Segev, Jonathan" userId="7c67a1b0-8725-4553-8055-0888dbcaef94" providerId="ADAL" clId="{A467691F-718C-4DFF-B01D-C3A54CC6A78B}" dt="2022-01-17T18:44:50.121" v="1"/>
        <pc:sldMkLst>
          <pc:docMk/>
          <pc:sldMk cId="1818059161" sldId="679"/>
        </pc:sldMkLst>
      </pc:sldChg>
      <pc:sldChg chg="ord">
        <pc:chgData name="Segev, Jonathan" userId="7c67a1b0-8725-4553-8055-0888dbcaef94" providerId="ADAL" clId="{A467691F-718C-4DFF-B01D-C3A54CC6A78B}" dt="2022-01-17T18:44:50.121" v="1"/>
        <pc:sldMkLst>
          <pc:docMk/>
          <pc:sldMk cId="3715648152" sldId="680"/>
        </pc:sldMkLst>
      </pc:sldChg>
      <pc:sldChg chg="modSp mod">
        <pc:chgData name="Segev, Jonathan" userId="7c67a1b0-8725-4553-8055-0888dbcaef94" providerId="ADAL" clId="{A467691F-718C-4DFF-B01D-C3A54CC6A78B}" dt="2022-01-18T18:06:42.575" v="156" actId="20577"/>
        <pc:sldMkLst>
          <pc:docMk/>
          <pc:sldMk cId="392818440" sldId="686"/>
        </pc:sldMkLst>
        <pc:spChg chg="mod">
          <ac:chgData name="Segev, Jonathan" userId="7c67a1b0-8725-4553-8055-0888dbcaef94" providerId="ADAL" clId="{A467691F-718C-4DFF-B01D-C3A54CC6A78B}" dt="2022-01-18T18:06:42.575" v="156" actId="20577"/>
          <ac:spMkLst>
            <pc:docMk/>
            <pc:sldMk cId="392818440" sldId="686"/>
            <ac:spMk id="3" creationId="{00000000-0000-0000-0000-000000000000}"/>
          </ac:spMkLst>
        </pc:spChg>
      </pc:sldChg>
      <pc:sldChg chg="modSp mod ord">
        <pc:chgData name="Segev, Jonathan" userId="7c67a1b0-8725-4553-8055-0888dbcaef94" providerId="ADAL" clId="{A467691F-718C-4DFF-B01D-C3A54CC6A78B}" dt="2022-01-17T18:47:45.053" v="64" actId="6549"/>
        <pc:sldMkLst>
          <pc:docMk/>
          <pc:sldMk cId="2279493781" sldId="690"/>
        </pc:sldMkLst>
        <pc:spChg chg="mod">
          <ac:chgData name="Segev, Jonathan" userId="7c67a1b0-8725-4553-8055-0888dbcaef94" providerId="ADAL" clId="{A467691F-718C-4DFF-B01D-C3A54CC6A78B}" dt="2022-01-17T18:47:45.053" v="64" actId="6549"/>
          <ac:spMkLst>
            <pc:docMk/>
            <pc:sldMk cId="2279493781" sldId="690"/>
            <ac:spMk id="3" creationId="{00000000-0000-0000-0000-000000000000}"/>
          </ac:spMkLst>
        </pc:spChg>
      </pc:sldChg>
      <pc:sldChg chg="ord">
        <pc:chgData name="Segev, Jonathan" userId="7c67a1b0-8725-4553-8055-0888dbcaef94" providerId="ADAL" clId="{A467691F-718C-4DFF-B01D-C3A54CC6A78B}" dt="2022-01-17T18:44:50.121" v="1"/>
        <pc:sldMkLst>
          <pc:docMk/>
          <pc:sldMk cId="4231762105" sldId="693"/>
        </pc:sldMkLst>
      </pc:sldChg>
      <pc:sldChg chg="modSp mod ord">
        <pc:chgData name="Segev, Jonathan" userId="7c67a1b0-8725-4553-8055-0888dbcaef94" providerId="ADAL" clId="{A467691F-718C-4DFF-B01D-C3A54CC6A78B}" dt="2022-01-17T18:45:57.334" v="16" actId="6549"/>
        <pc:sldMkLst>
          <pc:docMk/>
          <pc:sldMk cId="3473345634" sldId="694"/>
        </pc:sldMkLst>
        <pc:spChg chg="mod">
          <ac:chgData name="Segev, Jonathan" userId="7c67a1b0-8725-4553-8055-0888dbcaef94" providerId="ADAL" clId="{A467691F-718C-4DFF-B01D-C3A54CC6A78B}" dt="2022-01-17T18:45:57.334" v="16" actId="6549"/>
          <ac:spMkLst>
            <pc:docMk/>
            <pc:sldMk cId="3473345634" sldId="694"/>
            <ac:spMk id="2" creationId="{00000000-0000-0000-0000-000000000000}"/>
          </ac:spMkLst>
        </pc:spChg>
        <pc:graphicFrameChg chg="mod modGraphic">
          <ac:chgData name="Segev, Jonathan" userId="7c67a1b0-8725-4553-8055-0888dbcaef94" providerId="ADAL" clId="{A467691F-718C-4DFF-B01D-C3A54CC6A78B}" dt="2022-01-17T18:45:38.623" v="5"/>
          <ac:graphicFrameMkLst>
            <pc:docMk/>
            <pc:sldMk cId="3473345634" sldId="694"/>
            <ac:graphicFrameMk id="7" creationId="{00000000-0000-0000-0000-000000000000}"/>
          </ac:graphicFrameMkLst>
        </pc:graphicFrameChg>
      </pc:sldChg>
      <pc:sldChg chg="del">
        <pc:chgData name="Segev, Jonathan" userId="7c67a1b0-8725-4553-8055-0888dbcaef94" providerId="ADAL" clId="{A467691F-718C-4DFF-B01D-C3A54CC6A78B}" dt="2022-01-18T17:53:53.548" v="138" actId="47"/>
        <pc:sldMkLst>
          <pc:docMk/>
          <pc:sldMk cId="3002227407" sldId="695"/>
        </pc:sldMkLst>
      </pc:sldChg>
      <pc:sldChg chg="modSp del mod">
        <pc:chgData name="Segev, Jonathan" userId="7c67a1b0-8725-4553-8055-0888dbcaef94" providerId="ADAL" clId="{A467691F-718C-4DFF-B01D-C3A54CC6A78B}" dt="2022-01-18T18:07:09.338" v="157" actId="47"/>
        <pc:sldMkLst>
          <pc:docMk/>
          <pc:sldMk cId="3614686866" sldId="697"/>
        </pc:sldMkLst>
        <pc:spChg chg="mod">
          <ac:chgData name="Segev, Jonathan" userId="7c67a1b0-8725-4553-8055-0888dbcaef94" providerId="ADAL" clId="{A467691F-718C-4DFF-B01D-C3A54CC6A78B}" dt="2022-01-18T17:55:31.113" v="145" actId="20577"/>
          <ac:spMkLst>
            <pc:docMk/>
            <pc:sldMk cId="3614686866" sldId="697"/>
            <ac:spMk id="3" creationId="{00000000-0000-0000-0000-000000000000}"/>
          </ac:spMkLst>
        </pc:spChg>
      </pc:sldChg>
      <pc:sldChg chg="ord">
        <pc:chgData name="Segev, Jonathan" userId="7c67a1b0-8725-4553-8055-0888dbcaef94" providerId="ADAL" clId="{A467691F-718C-4DFF-B01D-C3A54CC6A78B}" dt="2022-01-17T18:44:50.121" v="1"/>
        <pc:sldMkLst>
          <pc:docMk/>
          <pc:sldMk cId="1744781822" sldId="2368"/>
        </pc:sldMkLst>
      </pc:sldChg>
      <pc:sldChg chg="add">
        <pc:chgData name="Segev, Jonathan" userId="7c67a1b0-8725-4553-8055-0888dbcaef94" providerId="ADAL" clId="{A467691F-718C-4DFF-B01D-C3A54CC6A78B}" dt="2022-01-18T17:07:11.770" v="127"/>
        <pc:sldMkLst>
          <pc:docMk/>
          <pc:sldMk cId="3653315490" sldId="2369"/>
        </pc:sldMkLst>
      </pc:sldChg>
      <pc:sldChg chg="modSp add mod">
        <pc:chgData name="Segev, Jonathan" userId="7c67a1b0-8725-4553-8055-0888dbcaef94" providerId="ADAL" clId="{A467691F-718C-4DFF-B01D-C3A54CC6A78B}" dt="2022-01-18T18:07:28.779" v="165" actId="20577"/>
        <pc:sldMkLst>
          <pc:docMk/>
          <pc:sldMk cId="4271100040" sldId="2370"/>
        </pc:sldMkLst>
        <pc:spChg chg="mod">
          <ac:chgData name="Segev, Jonathan" userId="7c67a1b0-8725-4553-8055-0888dbcaef94" providerId="ADAL" clId="{A467691F-718C-4DFF-B01D-C3A54CC6A78B}" dt="2022-01-18T17:53:37.596" v="130" actId="20577"/>
          <ac:spMkLst>
            <pc:docMk/>
            <pc:sldMk cId="4271100040" sldId="2370"/>
            <ac:spMk id="2" creationId="{00000000-0000-0000-0000-000000000000}"/>
          </ac:spMkLst>
        </pc:spChg>
        <pc:spChg chg="mod">
          <ac:chgData name="Segev, Jonathan" userId="7c67a1b0-8725-4553-8055-0888dbcaef94" providerId="ADAL" clId="{A467691F-718C-4DFF-B01D-C3A54CC6A78B}" dt="2022-01-18T18:07:28.779" v="165" actId="20577"/>
          <ac:spMkLst>
            <pc:docMk/>
            <pc:sldMk cId="4271100040" sldId="2370"/>
            <ac:spMk id="3" creationId="{00000000-0000-0000-0000-000000000000}"/>
          </ac:spMkLst>
        </pc:spChg>
      </pc:sldChg>
      <pc:sldChg chg="modSp add del mod">
        <pc:chgData name="Segev, Jonathan" userId="7c67a1b0-8725-4553-8055-0888dbcaef94" providerId="ADAL" clId="{A467691F-718C-4DFF-B01D-C3A54CC6A78B}" dt="2022-01-18T18:06:34.126" v="148" actId="47"/>
        <pc:sldMkLst>
          <pc:docMk/>
          <pc:sldMk cId="1106715133" sldId="2371"/>
        </pc:sldMkLst>
        <pc:graphicFrameChg chg="modGraphic">
          <ac:chgData name="Segev, Jonathan" userId="7c67a1b0-8725-4553-8055-0888dbcaef94" providerId="ADAL" clId="{A467691F-718C-4DFF-B01D-C3A54CC6A78B}" dt="2022-01-18T17:56:30.657" v="147" actId="21"/>
          <ac:graphicFrameMkLst>
            <pc:docMk/>
            <pc:sldMk cId="1106715133" sldId="2371"/>
            <ac:graphicFrameMk id="7" creationId="{00000000-0000-0000-0000-000000000000}"/>
          </ac:graphicFrameMkLst>
        </pc:graphicFrameChg>
      </pc:sldChg>
      <pc:sldChg chg="addSp delSp modSp add mod">
        <pc:chgData name="Segev, Jonathan" userId="7c67a1b0-8725-4553-8055-0888dbcaef94" providerId="ADAL" clId="{A467691F-718C-4DFF-B01D-C3A54CC6A78B}" dt="2022-01-18T18:53:07.967" v="507" actId="207"/>
        <pc:sldMkLst>
          <pc:docMk/>
          <pc:sldMk cId="340587028" sldId="2391"/>
        </pc:sldMkLst>
        <pc:spChg chg="mod topLvl">
          <ac:chgData name="Segev, Jonathan" userId="7c67a1b0-8725-4553-8055-0888dbcaef94" providerId="ADAL" clId="{A467691F-718C-4DFF-B01D-C3A54CC6A78B}" dt="2022-01-18T18:30:02.497" v="477" actId="1036"/>
          <ac:spMkLst>
            <pc:docMk/>
            <pc:sldMk cId="340587028" sldId="2391"/>
            <ac:spMk id="7" creationId="{6041F246-CB9B-482F-83D0-BA3762CA5E98}"/>
          </ac:spMkLst>
        </pc:spChg>
        <pc:spChg chg="mod topLvl">
          <ac:chgData name="Segev, Jonathan" userId="7c67a1b0-8725-4553-8055-0888dbcaef94" providerId="ADAL" clId="{A467691F-718C-4DFF-B01D-C3A54CC6A78B}" dt="2022-01-18T18:23:09.464" v="421" actId="165"/>
          <ac:spMkLst>
            <pc:docMk/>
            <pc:sldMk cId="340587028" sldId="2391"/>
            <ac:spMk id="8" creationId="{EF161D9C-4B9A-404F-8FF5-36D74855B84C}"/>
          </ac:spMkLst>
        </pc:spChg>
        <pc:spChg chg="mod topLvl">
          <ac:chgData name="Segev, Jonathan" userId="7c67a1b0-8725-4553-8055-0888dbcaef94" providerId="ADAL" clId="{A467691F-718C-4DFF-B01D-C3A54CC6A78B}" dt="2022-01-18T18:23:09.464" v="421" actId="165"/>
          <ac:spMkLst>
            <pc:docMk/>
            <pc:sldMk cId="340587028" sldId="2391"/>
            <ac:spMk id="9" creationId="{871D00C0-6BF3-439D-A209-7EF8A346C343}"/>
          </ac:spMkLst>
        </pc:spChg>
        <pc:spChg chg="mod topLvl">
          <ac:chgData name="Segev, Jonathan" userId="7c67a1b0-8725-4553-8055-0888dbcaef94" providerId="ADAL" clId="{A467691F-718C-4DFF-B01D-C3A54CC6A78B}" dt="2022-01-18T18:23:09.464" v="421" actId="165"/>
          <ac:spMkLst>
            <pc:docMk/>
            <pc:sldMk cId="340587028" sldId="2391"/>
            <ac:spMk id="10" creationId="{532AC891-FC81-44AB-872B-C2E58F349434}"/>
          </ac:spMkLst>
        </pc:spChg>
        <pc:spChg chg="del">
          <ac:chgData name="Segev, Jonathan" userId="7c67a1b0-8725-4553-8055-0888dbcaef94" providerId="ADAL" clId="{A467691F-718C-4DFF-B01D-C3A54CC6A78B}" dt="2022-01-18T18:16:50.251" v="398" actId="478"/>
          <ac:spMkLst>
            <pc:docMk/>
            <pc:sldMk cId="340587028" sldId="2391"/>
            <ac:spMk id="11" creationId="{36C1BC97-7DA8-491A-B41C-81572DD68228}"/>
          </ac:spMkLst>
        </pc:spChg>
        <pc:spChg chg="del mod">
          <ac:chgData name="Segev, Jonathan" userId="7c67a1b0-8725-4553-8055-0888dbcaef94" providerId="ADAL" clId="{A467691F-718C-4DFF-B01D-C3A54CC6A78B}" dt="2022-01-18T18:16:47.842" v="397" actId="478"/>
          <ac:spMkLst>
            <pc:docMk/>
            <pc:sldMk cId="340587028" sldId="2391"/>
            <ac:spMk id="12" creationId="{B3AE55C0-2EC6-46CD-A3A2-0464D3CED8D0}"/>
          </ac:spMkLst>
        </pc:spChg>
        <pc:spChg chg="mod topLvl">
          <ac:chgData name="Segev, Jonathan" userId="7c67a1b0-8725-4553-8055-0888dbcaef94" providerId="ADAL" clId="{A467691F-718C-4DFF-B01D-C3A54CC6A78B}" dt="2022-01-18T18:23:09.464" v="421" actId="165"/>
          <ac:spMkLst>
            <pc:docMk/>
            <pc:sldMk cId="340587028" sldId="2391"/>
            <ac:spMk id="13" creationId="{9FDCB0BB-493E-4A49-96C4-A2D84617CE2A}"/>
          </ac:spMkLst>
        </pc:spChg>
        <pc:spChg chg="mod topLvl">
          <ac:chgData name="Segev, Jonathan" userId="7c67a1b0-8725-4553-8055-0888dbcaef94" providerId="ADAL" clId="{A467691F-718C-4DFF-B01D-C3A54CC6A78B}" dt="2022-01-18T18:23:09.464" v="421" actId="165"/>
          <ac:spMkLst>
            <pc:docMk/>
            <pc:sldMk cId="340587028" sldId="2391"/>
            <ac:spMk id="14" creationId="{A8FCAE29-28D9-4B03-9166-F98168C83D8A}"/>
          </ac:spMkLst>
        </pc:spChg>
        <pc:spChg chg="mod topLvl">
          <ac:chgData name="Segev, Jonathan" userId="7c67a1b0-8725-4553-8055-0888dbcaef94" providerId="ADAL" clId="{A467691F-718C-4DFF-B01D-C3A54CC6A78B}" dt="2022-01-18T18:23:09.464" v="421" actId="165"/>
          <ac:spMkLst>
            <pc:docMk/>
            <pc:sldMk cId="340587028" sldId="2391"/>
            <ac:spMk id="15" creationId="{6EFF4C51-D7E0-4F7C-AC7F-BC498A9CE3D8}"/>
          </ac:spMkLst>
        </pc:spChg>
        <pc:spChg chg="mod topLvl">
          <ac:chgData name="Segev, Jonathan" userId="7c67a1b0-8725-4553-8055-0888dbcaef94" providerId="ADAL" clId="{A467691F-718C-4DFF-B01D-C3A54CC6A78B}" dt="2022-01-18T18:23:09.464" v="421" actId="165"/>
          <ac:spMkLst>
            <pc:docMk/>
            <pc:sldMk cId="340587028" sldId="2391"/>
            <ac:spMk id="17" creationId="{9BB1AAF4-2829-42C4-B303-EC75D81B7BE2}"/>
          </ac:spMkLst>
        </pc:spChg>
        <pc:spChg chg="mod topLvl">
          <ac:chgData name="Segev, Jonathan" userId="7c67a1b0-8725-4553-8055-0888dbcaef94" providerId="ADAL" clId="{A467691F-718C-4DFF-B01D-C3A54CC6A78B}" dt="2022-01-18T18:23:09.464" v="421" actId="165"/>
          <ac:spMkLst>
            <pc:docMk/>
            <pc:sldMk cId="340587028" sldId="2391"/>
            <ac:spMk id="18" creationId="{6B69315E-C24A-4762-8AE3-271BBBC1C96D}"/>
          </ac:spMkLst>
        </pc:spChg>
        <pc:spChg chg="del mod topLvl">
          <ac:chgData name="Segev, Jonathan" userId="7c67a1b0-8725-4553-8055-0888dbcaef94" providerId="ADAL" clId="{A467691F-718C-4DFF-B01D-C3A54CC6A78B}" dt="2022-01-18T18:19:45.801" v="402" actId="478"/>
          <ac:spMkLst>
            <pc:docMk/>
            <pc:sldMk cId="340587028" sldId="2391"/>
            <ac:spMk id="19" creationId="{5E56E0B5-B1AA-4069-99A6-FC9469FAB2DA}"/>
          </ac:spMkLst>
        </pc:spChg>
        <pc:spChg chg="mod topLvl">
          <ac:chgData name="Segev, Jonathan" userId="7c67a1b0-8725-4553-8055-0888dbcaef94" providerId="ADAL" clId="{A467691F-718C-4DFF-B01D-C3A54CC6A78B}" dt="2022-01-18T18:23:09.464" v="421" actId="165"/>
          <ac:spMkLst>
            <pc:docMk/>
            <pc:sldMk cId="340587028" sldId="2391"/>
            <ac:spMk id="20" creationId="{FC699970-3519-40D0-B102-6727DA668231}"/>
          </ac:spMkLst>
        </pc:spChg>
        <pc:spChg chg="mod topLvl">
          <ac:chgData name="Segev, Jonathan" userId="7c67a1b0-8725-4553-8055-0888dbcaef94" providerId="ADAL" clId="{A467691F-718C-4DFF-B01D-C3A54CC6A78B}" dt="2022-01-18T18:23:09.464" v="421" actId="165"/>
          <ac:spMkLst>
            <pc:docMk/>
            <pc:sldMk cId="340587028" sldId="2391"/>
            <ac:spMk id="21" creationId="{5633C07C-2A32-4814-BD6B-4D3316DC3FE7}"/>
          </ac:spMkLst>
        </pc:spChg>
        <pc:spChg chg="mod topLvl">
          <ac:chgData name="Segev, Jonathan" userId="7c67a1b0-8725-4553-8055-0888dbcaef94" providerId="ADAL" clId="{A467691F-718C-4DFF-B01D-C3A54CC6A78B}" dt="2022-01-18T18:28:44.088" v="472" actId="14100"/>
          <ac:spMkLst>
            <pc:docMk/>
            <pc:sldMk cId="340587028" sldId="2391"/>
            <ac:spMk id="22" creationId="{1A9A278F-0D3D-4318-8A3B-0C64C275A233}"/>
          </ac:spMkLst>
        </pc:spChg>
        <pc:spChg chg="del">
          <ac:chgData name="Segev, Jonathan" userId="7c67a1b0-8725-4553-8055-0888dbcaef94" providerId="ADAL" clId="{A467691F-718C-4DFF-B01D-C3A54CC6A78B}" dt="2022-01-18T18:14:56.207" v="362" actId="478"/>
          <ac:spMkLst>
            <pc:docMk/>
            <pc:sldMk cId="340587028" sldId="2391"/>
            <ac:spMk id="23" creationId="{7FC2C3F8-2CDC-4D36-8967-8619BB5E3AEB}"/>
          </ac:spMkLst>
        </pc:spChg>
        <pc:spChg chg="del">
          <ac:chgData name="Segev, Jonathan" userId="7c67a1b0-8725-4553-8055-0888dbcaef94" providerId="ADAL" clId="{A467691F-718C-4DFF-B01D-C3A54CC6A78B}" dt="2022-01-18T18:14:45.672" v="361" actId="478"/>
          <ac:spMkLst>
            <pc:docMk/>
            <pc:sldMk cId="340587028" sldId="2391"/>
            <ac:spMk id="24" creationId="{A220E145-44B3-44F3-8CDC-395CF91068DE}"/>
          </ac:spMkLst>
        </pc:spChg>
        <pc:spChg chg="mod topLvl">
          <ac:chgData name="Segev, Jonathan" userId="7c67a1b0-8725-4553-8055-0888dbcaef94" providerId="ADAL" clId="{A467691F-718C-4DFF-B01D-C3A54CC6A78B}" dt="2022-01-18T18:23:09.464" v="421" actId="165"/>
          <ac:spMkLst>
            <pc:docMk/>
            <pc:sldMk cId="340587028" sldId="2391"/>
            <ac:spMk id="26" creationId="{028137B2-809A-49E6-B7E9-F797A4367A4F}"/>
          </ac:spMkLst>
        </pc:spChg>
        <pc:spChg chg="mod topLvl">
          <ac:chgData name="Segev, Jonathan" userId="7c67a1b0-8725-4553-8055-0888dbcaef94" providerId="ADAL" clId="{A467691F-718C-4DFF-B01D-C3A54CC6A78B}" dt="2022-01-18T18:26:56.868" v="448" actId="14100"/>
          <ac:spMkLst>
            <pc:docMk/>
            <pc:sldMk cId="340587028" sldId="2391"/>
            <ac:spMk id="27" creationId="{CB1C1BA3-5DD9-44BE-A130-957DAE8C40DD}"/>
          </ac:spMkLst>
        </pc:spChg>
        <pc:spChg chg="mod topLvl">
          <ac:chgData name="Segev, Jonathan" userId="7c67a1b0-8725-4553-8055-0888dbcaef94" providerId="ADAL" clId="{A467691F-718C-4DFF-B01D-C3A54CC6A78B}" dt="2022-01-18T18:23:09.464" v="421" actId="165"/>
          <ac:spMkLst>
            <pc:docMk/>
            <pc:sldMk cId="340587028" sldId="2391"/>
            <ac:spMk id="28" creationId="{750FB950-8E94-4C05-AF55-ED08FA5C20A0}"/>
          </ac:spMkLst>
        </pc:spChg>
        <pc:spChg chg="mod topLvl">
          <ac:chgData name="Segev, Jonathan" userId="7c67a1b0-8725-4553-8055-0888dbcaef94" providerId="ADAL" clId="{A467691F-718C-4DFF-B01D-C3A54CC6A78B}" dt="2022-01-18T18:26:56.868" v="448" actId="14100"/>
          <ac:spMkLst>
            <pc:docMk/>
            <pc:sldMk cId="340587028" sldId="2391"/>
            <ac:spMk id="29" creationId="{08EBE014-888F-47A0-8329-AC37EDFD6A98}"/>
          </ac:spMkLst>
        </pc:spChg>
        <pc:spChg chg="del">
          <ac:chgData name="Segev, Jonathan" userId="7c67a1b0-8725-4553-8055-0888dbcaef94" providerId="ADAL" clId="{A467691F-718C-4DFF-B01D-C3A54CC6A78B}" dt="2022-01-18T18:14:56.207" v="362" actId="478"/>
          <ac:spMkLst>
            <pc:docMk/>
            <pc:sldMk cId="340587028" sldId="2391"/>
            <ac:spMk id="30" creationId="{CA2B81EE-9A0D-4AE4-BF1C-9C4E431E832D}"/>
          </ac:spMkLst>
        </pc:spChg>
        <pc:spChg chg="del">
          <ac:chgData name="Segev, Jonathan" userId="7c67a1b0-8725-4553-8055-0888dbcaef94" providerId="ADAL" clId="{A467691F-718C-4DFF-B01D-C3A54CC6A78B}" dt="2022-01-18T18:14:56.207" v="362" actId="478"/>
          <ac:spMkLst>
            <pc:docMk/>
            <pc:sldMk cId="340587028" sldId="2391"/>
            <ac:spMk id="31" creationId="{FB1EBFA9-5D5B-4C33-9F9A-024333B788D1}"/>
          </ac:spMkLst>
        </pc:spChg>
        <pc:spChg chg="del mod">
          <ac:chgData name="Segev, Jonathan" userId="7c67a1b0-8725-4553-8055-0888dbcaef94" providerId="ADAL" clId="{A467691F-718C-4DFF-B01D-C3A54CC6A78B}" dt="2022-01-18T18:15:11.127" v="368" actId="478"/>
          <ac:spMkLst>
            <pc:docMk/>
            <pc:sldMk cId="340587028" sldId="2391"/>
            <ac:spMk id="32" creationId="{AE7524F1-E0DC-45BA-8F39-34A5CF892621}"/>
          </ac:spMkLst>
        </pc:spChg>
        <pc:spChg chg="del">
          <ac:chgData name="Segev, Jonathan" userId="7c67a1b0-8725-4553-8055-0888dbcaef94" providerId="ADAL" clId="{A467691F-718C-4DFF-B01D-C3A54CC6A78B}" dt="2022-01-18T18:14:56.207" v="362" actId="478"/>
          <ac:spMkLst>
            <pc:docMk/>
            <pc:sldMk cId="340587028" sldId="2391"/>
            <ac:spMk id="33" creationId="{D9A6C0B7-4A09-4409-A54B-965662D316BC}"/>
          </ac:spMkLst>
        </pc:spChg>
        <pc:spChg chg="del mod">
          <ac:chgData name="Segev, Jonathan" userId="7c67a1b0-8725-4553-8055-0888dbcaef94" providerId="ADAL" clId="{A467691F-718C-4DFF-B01D-C3A54CC6A78B}" dt="2022-01-18T18:15:00.589" v="364" actId="478"/>
          <ac:spMkLst>
            <pc:docMk/>
            <pc:sldMk cId="340587028" sldId="2391"/>
            <ac:spMk id="35" creationId="{ECB54B2A-620D-440C-B43D-681464BFEF80}"/>
          </ac:spMkLst>
        </pc:spChg>
        <pc:spChg chg="del">
          <ac:chgData name="Segev, Jonathan" userId="7c67a1b0-8725-4553-8055-0888dbcaef94" providerId="ADAL" clId="{A467691F-718C-4DFF-B01D-C3A54CC6A78B}" dt="2022-01-18T18:14:56.207" v="362" actId="478"/>
          <ac:spMkLst>
            <pc:docMk/>
            <pc:sldMk cId="340587028" sldId="2391"/>
            <ac:spMk id="36" creationId="{8FE3C52B-753E-4642-A4E7-8CB4E52E542D}"/>
          </ac:spMkLst>
        </pc:spChg>
        <pc:spChg chg="del">
          <ac:chgData name="Segev, Jonathan" userId="7c67a1b0-8725-4553-8055-0888dbcaef94" providerId="ADAL" clId="{A467691F-718C-4DFF-B01D-C3A54CC6A78B}" dt="2022-01-18T18:14:56.207" v="362" actId="478"/>
          <ac:spMkLst>
            <pc:docMk/>
            <pc:sldMk cId="340587028" sldId="2391"/>
            <ac:spMk id="37" creationId="{0FAE2763-3F26-415B-AA6B-70706858BFE3}"/>
          </ac:spMkLst>
        </pc:spChg>
        <pc:spChg chg="del">
          <ac:chgData name="Segev, Jonathan" userId="7c67a1b0-8725-4553-8055-0888dbcaef94" providerId="ADAL" clId="{A467691F-718C-4DFF-B01D-C3A54CC6A78B}" dt="2022-01-18T18:14:56.207" v="362" actId="478"/>
          <ac:spMkLst>
            <pc:docMk/>
            <pc:sldMk cId="340587028" sldId="2391"/>
            <ac:spMk id="38" creationId="{A0A75DAB-5BE1-423C-AAA6-79317872B703}"/>
          </ac:spMkLst>
        </pc:spChg>
        <pc:spChg chg="mod topLvl">
          <ac:chgData name="Segev, Jonathan" userId="7c67a1b0-8725-4553-8055-0888dbcaef94" providerId="ADAL" clId="{A467691F-718C-4DFF-B01D-C3A54CC6A78B}" dt="2022-01-18T18:26:56.868" v="448" actId="14100"/>
          <ac:spMkLst>
            <pc:docMk/>
            <pc:sldMk cId="340587028" sldId="2391"/>
            <ac:spMk id="40" creationId="{FA33DCBA-F8DE-4E6A-B75C-5C4A7720286F}"/>
          </ac:spMkLst>
        </pc:spChg>
        <pc:spChg chg="mod topLvl">
          <ac:chgData name="Segev, Jonathan" userId="7c67a1b0-8725-4553-8055-0888dbcaef94" providerId="ADAL" clId="{A467691F-718C-4DFF-B01D-C3A54CC6A78B}" dt="2022-01-18T18:23:31.536" v="425" actId="1076"/>
          <ac:spMkLst>
            <pc:docMk/>
            <pc:sldMk cId="340587028" sldId="2391"/>
            <ac:spMk id="41" creationId="{1F616E82-EEAF-419E-9833-AA0F4DF0B89F}"/>
          </ac:spMkLst>
        </pc:spChg>
        <pc:spChg chg="del mod">
          <ac:chgData name="Segev, Jonathan" userId="7c67a1b0-8725-4553-8055-0888dbcaef94" providerId="ADAL" clId="{A467691F-718C-4DFF-B01D-C3A54CC6A78B}" dt="2022-01-18T18:15:03.696" v="365" actId="478"/>
          <ac:spMkLst>
            <pc:docMk/>
            <pc:sldMk cId="340587028" sldId="2391"/>
            <ac:spMk id="42" creationId="{2F605876-D477-4F14-8794-156D78F9CCE3}"/>
          </ac:spMkLst>
        </pc:spChg>
        <pc:spChg chg="mod topLvl">
          <ac:chgData name="Segev, Jonathan" userId="7c67a1b0-8725-4553-8055-0888dbcaef94" providerId="ADAL" clId="{A467691F-718C-4DFF-B01D-C3A54CC6A78B}" dt="2022-01-18T18:23:09.464" v="421" actId="165"/>
          <ac:spMkLst>
            <pc:docMk/>
            <pc:sldMk cId="340587028" sldId="2391"/>
            <ac:spMk id="43" creationId="{F27A7D85-1757-4C66-BECD-EE937921E20B}"/>
          </ac:spMkLst>
        </pc:spChg>
        <pc:spChg chg="add del mod topLvl">
          <ac:chgData name="Segev, Jonathan" userId="7c67a1b0-8725-4553-8055-0888dbcaef94" providerId="ADAL" clId="{A467691F-718C-4DFF-B01D-C3A54CC6A78B}" dt="2022-01-18T18:23:09.464" v="421" actId="165"/>
          <ac:spMkLst>
            <pc:docMk/>
            <pc:sldMk cId="340587028" sldId="2391"/>
            <ac:spMk id="44" creationId="{A48D6855-C65D-4C9B-8796-5BBBD14EA114}"/>
          </ac:spMkLst>
        </pc:spChg>
        <pc:spChg chg="add del mod">
          <ac:chgData name="Segev, Jonathan" userId="7c67a1b0-8725-4553-8055-0888dbcaef94" providerId="ADAL" clId="{A467691F-718C-4DFF-B01D-C3A54CC6A78B}" dt="2022-01-18T18:15:08.785" v="367" actId="478"/>
          <ac:spMkLst>
            <pc:docMk/>
            <pc:sldMk cId="340587028" sldId="2391"/>
            <ac:spMk id="45" creationId="{49408F65-A8D4-40C2-8F0C-90D804E150FC}"/>
          </ac:spMkLst>
        </pc:spChg>
        <pc:spChg chg="mod topLvl">
          <ac:chgData name="Segev, Jonathan" userId="7c67a1b0-8725-4553-8055-0888dbcaef94" providerId="ADAL" clId="{A467691F-718C-4DFF-B01D-C3A54CC6A78B}" dt="2022-01-18T18:23:09.464" v="421" actId="165"/>
          <ac:spMkLst>
            <pc:docMk/>
            <pc:sldMk cId="340587028" sldId="2391"/>
            <ac:spMk id="46" creationId="{03C9889A-27AD-43D8-B8CE-A8E4750782BA}"/>
          </ac:spMkLst>
        </pc:spChg>
        <pc:spChg chg="add del mod topLvl">
          <ac:chgData name="Segev, Jonathan" userId="7c67a1b0-8725-4553-8055-0888dbcaef94" providerId="ADAL" clId="{A467691F-718C-4DFF-B01D-C3A54CC6A78B}" dt="2022-01-18T18:23:09.464" v="421" actId="165"/>
          <ac:spMkLst>
            <pc:docMk/>
            <pc:sldMk cId="340587028" sldId="2391"/>
            <ac:spMk id="47" creationId="{23BBD45B-FE1F-41F1-9C20-3646EDF9AA3F}"/>
          </ac:spMkLst>
        </pc:spChg>
        <pc:spChg chg="add del mod topLvl">
          <ac:chgData name="Segev, Jonathan" userId="7c67a1b0-8725-4553-8055-0888dbcaef94" providerId="ADAL" clId="{A467691F-718C-4DFF-B01D-C3A54CC6A78B}" dt="2022-01-18T18:23:09.464" v="421" actId="165"/>
          <ac:spMkLst>
            <pc:docMk/>
            <pc:sldMk cId="340587028" sldId="2391"/>
            <ac:spMk id="49" creationId="{FA854426-38AD-4F40-9544-987308C2E8C0}"/>
          </ac:spMkLst>
        </pc:spChg>
        <pc:spChg chg="mod topLvl">
          <ac:chgData name="Segev, Jonathan" userId="7c67a1b0-8725-4553-8055-0888dbcaef94" providerId="ADAL" clId="{A467691F-718C-4DFF-B01D-C3A54CC6A78B}" dt="2022-01-18T18:26:56.868" v="448" actId="14100"/>
          <ac:spMkLst>
            <pc:docMk/>
            <pc:sldMk cId="340587028" sldId="2391"/>
            <ac:spMk id="50" creationId="{05BFC687-2622-4858-8453-95867272E324}"/>
          </ac:spMkLst>
        </pc:spChg>
        <pc:spChg chg="mod topLvl">
          <ac:chgData name="Segev, Jonathan" userId="7c67a1b0-8725-4553-8055-0888dbcaef94" providerId="ADAL" clId="{A467691F-718C-4DFF-B01D-C3A54CC6A78B}" dt="2022-01-18T18:23:09.464" v="421" actId="165"/>
          <ac:spMkLst>
            <pc:docMk/>
            <pc:sldMk cId="340587028" sldId="2391"/>
            <ac:spMk id="51" creationId="{88F88663-5EA5-417A-A067-B7DFC76D65C5}"/>
          </ac:spMkLst>
        </pc:spChg>
        <pc:spChg chg="mod topLvl">
          <ac:chgData name="Segev, Jonathan" userId="7c67a1b0-8725-4553-8055-0888dbcaef94" providerId="ADAL" clId="{A467691F-718C-4DFF-B01D-C3A54CC6A78B}" dt="2022-01-18T18:26:56.868" v="448" actId="14100"/>
          <ac:spMkLst>
            <pc:docMk/>
            <pc:sldMk cId="340587028" sldId="2391"/>
            <ac:spMk id="52" creationId="{1AED65DC-FD9C-4578-B6A0-17CEC7E0F8C2}"/>
          </ac:spMkLst>
        </pc:spChg>
        <pc:spChg chg="mod topLvl">
          <ac:chgData name="Segev, Jonathan" userId="7c67a1b0-8725-4553-8055-0888dbcaef94" providerId="ADAL" clId="{A467691F-718C-4DFF-B01D-C3A54CC6A78B}" dt="2022-01-18T18:23:09.464" v="421" actId="165"/>
          <ac:spMkLst>
            <pc:docMk/>
            <pc:sldMk cId="340587028" sldId="2391"/>
            <ac:spMk id="54" creationId="{D45946F4-2B0F-40F1-AECA-BA262EDC1388}"/>
          </ac:spMkLst>
        </pc:spChg>
        <pc:spChg chg="mod topLvl">
          <ac:chgData name="Segev, Jonathan" userId="7c67a1b0-8725-4553-8055-0888dbcaef94" providerId="ADAL" clId="{A467691F-718C-4DFF-B01D-C3A54CC6A78B}" dt="2022-01-18T18:26:56.868" v="448" actId="14100"/>
          <ac:spMkLst>
            <pc:docMk/>
            <pc:sldMk cId="340587028" sldId="2391"/>
            <ac:spMk id="55" creationId="{7C667F73-2428-4702-BCAA-F58ADCC62853}"/>
          </ac:spMkLst>
        </pc:spChg>
        <pc:spChg chg="mod topLvl">
          <ac:chgData name="Segev, Jonathan" userId="7c67a1b0-8725-4553-8055-0888dbcaef94" providerId="ADAL" clId="{A467691F-718C-4DFF-B01D-C3A54CC6A78B}" dt="2022-01-18T18:23:09.464" v="421" actId="165"/>
          <ac:spMkLst>
            <pc:docMk/>
            <pc:sldMk cId="340587028" sldId="2391"/>
            <ac:spMk id="56" creationId="{4A30052F-5A53-450E-8D3B-A9D2BC52D2D7}"/>
          </ac:spMkLst>
        </pc:spChg>
        <pc:spChg chg="mod topLvl">
          <ac:chgData name="Segev, Jonathan" userId="7c67a1b0-8725-4553-8055-0888dbcaef94" providerId="ADAL" clId="{A467691F-718C-4DFF-B01D-C3A54CC6A78B}" dt="2022-01-18T18:26:56.868" v="448" actId="14100"/>
          <ac:spMkLst>
            <pc:docMk/>
            <pc:sldMk cId="340587028" sldId="2391"/>
            <ac:spMk id="57" creationId="{08DFF385-B3BA-4F57-B2DB-7FD6710F4712}"/>
          </ac:spMkLst>
        </pc:spChg>
        <pc:spChg chg="mod topLvl">
          <ac:chgData name="Segev, Jonathan" userId="7c67a1b0-8725-4553-8055-0888dbcaef94" providerId="ADAL" clId="{A467691F-718C-4DFF-B01D-C3A54CC6A78B}" dt="2022-01-18T18:23:09.464" v="421" actId="165"/>
          <ac:spMkLst>
            <pc:docMk/>
            <pc:sldMk cId="340587028" sldId="2391"/>
            <ac:spMk id="58" creationId="{0287B46E-F3EB-4637-A598-2AA899FDFB1A}"/>
          </ac:spMkLst>
        </pc:spChg>
        <pc:spChg chg="mod topLvl">
          <ac:chgData name="Segev, Jonathan" userId="7c67a1b0-8725-4553-8055-0888dbcaef94" providerId="ADAL" clId="{A467691F-718C-4DFF-B01D-C3A54CC6A78B}" dt="2022-01-18T18:29:50.504" v="474" actId="14100"/>
          <ac:spMkLst>
            <pc:docMk/>
            <pc:sldMk cId="340587028" sldId="2391"/>
            <ac:spMk id="59" creationId="{7D7A4A4E-EFC2-4E2F-A24A-69DD81F14B17}"/>
          </ac:spMkLst>
        </pc:spChg>
        <pc:spChg chg="mod topLvl">
          <ac:chgData name="Segev, Jonathan" userId="7c67a1b0-8725-4553-8055-0888dbcaef94" providerId="ADAL" clId="{A467691F-718C-4DFF-B01D-C3A54CC6A78B}" dt="2022-01-18T18:30:56.982" v="487" actId="1035"/>
          <ac:spMkLst>
            <pc:docMk/>
            <pc:sldMk cId="340587028" sldId="2391"/>
            <ac:spMk id="60" creationId="{FD33245F-738D-4A9E-A0BE-275B0E0AF06F}"/>
          </ac:spMkLst>
        </pc:spChg>
        <pc:spChg chg="mod topLvl">
          <ac:chgData name="Segev, Jonathan" userId="7c67a1b0-8725-4553-8055-0888dbcaef94" providerId="ADAL" clId="{A467691F-718C-4DFF-B01D-C3A54CC6A78B}" dt="2022-01-18T18:29:58.989" v="476" actId="1036"/>
          <ac:spMkLst>
            <pc:docMk/>
            <pc:sldMk cId="340587028" sldId="2391"/>
            <ac:spMk id="61" creationId="{2FCE8FAF-B14E-4F71-BAA4-E3B8B00BCE3B}"/>
          </ac:spMkLst>
        </pc:spChg>
        <pc:spChg chg="mod topLvl">
          <ac:chgData name="Segev, Jonathan" userId="7c67a1b0-8725-4553-8055-0888dbcaef94" providerId="ADAL" clId="{A467691F-718C-4DFF-B01D-C3A54CC6A78B}" dt="2022-01-18T18:53:07.967" v="507" actId="207"/>
          <ac:spMkLst>
            <pc:docMk/>
            <pc:sldMk cId="340587028" sldId="2391"/>
            <ac:spMk id="62" creationId="{F189F3FD-6129-4603-BD90-34EE40265A10}"/>
          </ac:spMkLst>
        </pc:spChg>
        <pc:spChg chg="mod topLvl">
          <ac:chgData name="Segev, Jonathan" userId="7c67a1b0-8725-4553-8055-0888dbcaef94" providerId="ADAL" clId="{A467691F-718C-4DFF-B01D-C3A54CC6A78B}" dt="2022-01-18T18:29:55.054" v="475" actId="14100"/>
          <ac:spMkLst>
            <pc:docMk/>
            <pc:sldMk cId="340587028" sldId="2391"/>
            <ac:spMk id="63" creationId="{D8F87CA2-0597-4AA6-BF19-2637B50B5365}"/>
          </ac:spMkLst>
        </pc:spChg>
        <pc:spChg chg="mod topLvl">
          <ac:chgData name="Segev, Jonathan" userId="7c67a1b0-8725-4553-8055-0888dbcaef94" providerId="ADAL" clId="{A467691F-718C-4DFF-B01D-C3A54CC6A78B}" dt="2022-01-18T18:30:34.510" v="478" actId="1076"/>
          <ac:spMkLst>
            <pc:docMk/>
            <pc:sldMk cId="340587028" sldId="2391"/>
            <ac:spMk id="64" creationId="{CD36405E-90BF-45E7-AC89-B570D2A750BB}"/>
          </ac:spMkLst>
        </pc:spChg>
        <pc:spChg chg="mod topLvl">
          <ac:chgData name="Segev, Jonathan" userId="7c67a1b0-8725-4553-8055-0888dbcaef94" providerId="ADAL" clId="{A467691F-718C-4DFF-B01D-C3A54CC6A78B}" dt="2022-01-18T18:27:58.534" v="467" actId="1076"/>
          <ac:spMkLst>
            <pc:docMk/>
            <pc:sldMk cId="340587028" sldId="2391"/>
            <ac:spMk id="66" creationId="{17937EE2-D8D2-469E-B929-707B843D8996}"/>
          </ac:spMkLst>
        </pc:spChg>
        <pc:spChg chg="del mod topLvl">
          <ac:chgData name="Segev, Jonathan" userId="7c67a1b0-8725-4553-8055-0888dbcaef94" providerId="ADAL" clId="{A467691F-718C-4DFF-B01D-C3A54CC6A78B}" dt="2022-01-18T18:27:38.964" v="460" actId="478"/>
          <ac:spMkLst>
            <pc:docMk/>
            <pc:sldMk cId="340587028" sldId="2391"/>
            <ac:spMk id="67" creationId="{B27DF6EE-ADC3-4847-9D51-CEA933982259}"/>
          </ac:spMkLst>
        </pc:spChg>
        <pc:spChg chg="mod topLvl">
          <ac:chgData name="Segev, Jonathan" userId="7c67a1b0-8725-4553-8055-0888dbcaef94" providerId="ADAL" clId="{A467691F-718C-4DFF-B01D-C3A54CC6A78B}" dt="2022-01-18T18:28:19.042" v="469" actId="1076"/>
          <ac:spMkLst>
            <pc:docMk/>
            <pc:sldMk cId="340587028" sldId="2391"/>
            <ac:spMk id="69" creationId="{9D6A0D72-2F1D-4790-A0EE-3F24598FC8EB}"/>
          </ac:spMkLst>
        </pc:spChg>
        <pc:spChg chg="del mod topLvl">
          <ac:chgData name="Segev, Jonathan" userId="7c67a1b0-8725-4553-8055-0888dbcaef94" providerId="ADAL" clId="{A467691F-718C-4DFF-B01D-C3A54CC6A78B}" dt="2022-01-18T18:27:40.925" v="462" actId="478"/>
          <ac:spMkLst>
            <pc:docMk/>
            <pc:sldMk cId="340587028" sldId="2391"/>
            <ac:spMk id="70" creationId="{C44A6D3F-F58B-49B8-B813-47495B7D1BD0}"/>
          </ac:spMkLst>
        </pc:spChg>
        <pc:spChg chg="add del mod topLvl">
          <ac:chgData name="Segev, Jonathan" userId="7c67a1b0-8725-4553-8055-0888dbcaef94" providerId="ADAL" clId="{A467691F-718C-4DFF-B01D-C3A54CC6A78B}" dt="2022-01-18T18:23:09.464" v="421" actId="165"/>
          <ac:spMkLst>
            <pc:docMk/>
            <pc:sldMk cId="340587028" sldId="2391"/>
            <ac:spMk id="71" creationId="{03FFBD8E-0982-407D-87DF-E910B21CDB1A}"/>
          </ac:spMkLst>
        </pc:spChg>
        <pc:spChg chg="mod topLvl">
          <ac:chgData name="Segev, Jonathan" userId="7c67a1b0-8725-4553-8055-0888dbcaef94" providerId="ADAL" clId="{A467691F-718C-4DFF-B01D-C3A54CC6A78B}" dt="2022-01-18T18:26:56.868" v="448" actId="14100"/>
          <ac:spMkLst>
            <pc:docMk/>
            <pc:sldMk cId="340587028" sldId="2391"/>
            <ac:spMk id="73" creationId="{A440538B-D407-4E7F-9F71-67DD2951A971}"/>
          </ac:spMkLst>
        </pc:spChg>
        <pc:spChg chg="mod topLvl">
          <ac:chgData name="Segev, Jonathan" userId="7c67a1b0-8725-4553-8055-0888dbcaef94" providerId="ADAL" clId="{A467691F-718C-4DFF-B01D-C3A54CC6A78B}" dt="2022-01-18T18:23:09.464" v="421" actId="165"/>
          <ac:spMkLst>
            <pc:docMk/>
            <pc:sldMk cId="340587028" sldId="2391"/>
            <ac:spMk id="74" creationId="{252564D0-5B02-46D2-81EA-016FB4919462}"/>
          </ac:spMkLst>
        </pc:spChg>
        <pc:spChg chg="mod topLvl">
          <ac:chgData name="Segev, Jonathan" userId="7c67a1b0-8725-4553-8055-0888dbcaef94" providerId="ADAL" clId="{A467691F-718C-4DFF-B01D-C3A54CC6A78B}" dt="2022-01-18T18:30:56.982" v="487" actId="1035"/>
          <ac:spMkLst>
            <pc:docMk/>
            <pc:sldMk cId="340587028" sldId="2391"/>
            <ac:spMk id="75" creationId="{F3F0F16B-8C38-4782-9610-2B73C4C8F47B}"/>
          </ac:spMkLst>
        </pc:spChg>
        <pc:spChg chg="mod topLvl">
          <ac:chgData name="Segev, Jonathan" userId="7c67a1b0-8725-4553-8055-0888dbcaef94" providerId="ADAL" clId="{A467691F-718C-4DFF-B01D-C3A54CC6A78B}" dt="2022-01-18T18:30:56.982" v="487" actId="1035"/>
          <ac:spMkLst>
            <pc:docMk/>
            <pc:sldMk cId="340587028" sldId="2391"/>
            <ac:spMk id="76" creationId="{DCA555C3-88D6-42A7-9EDC-EF210EB2056C}"/>
          </ac:spMkLst>
        </pc:spChg>
        <pc:spChg chg="mod topLvl">
          <ac:chgData name="Segev, Jonathan" userId="7c67a1b0-8725-4553-8055-0888dbcaef94" providerId="ADAL" clId="{A467691F-718C-4DFF-B01D-C3A54CC6A78B}" dt="2022-01-18T18:28:23.916" v="470" actId="1076"/>
          <ac:spMkLst>
            <pc:docMk/>
            <pc:sldMk cId="340587028" sldId="2391"/>
            <ac:spMk id="79" creationId="{7DAFFC53-4722-42F5-9C4A-207E7BBE4CE0}"/>
          </ac:spMkLst>
        </pc:spChg>
        <pc:spChg chg="del mod topLvl">
          <ac:chgData name="Segev, Jonathan" userId="7c67a1b0-8725-4553-8055-0888dbcaef94" providerId="ADAL" clId="{A467691F-718C-4DFF-B01D-C3A54CC6A78B}" dt="2022-01-18T18:27:35.311" v="458" actId="478"/>
          <ac:spMkLst>
            <pc:docMk/>
            <pc:sldMk cId="340587028" sldId="2391"/>
            <ac:spMk id="80" creationId="{A5D96FA7-57C1-40B5-B57B-3A2718798190}"/>
          </ac:spMkLst>
        </pc:spChg>
        <pc:spChg chg="add mod">
          <ac:chgData name="Segev, Jonathan" userId="7c67a1b0-8725-4553-8055-0888dbcaef94" providerId="ADAL" clId="{A467691F-718C-4DFF-B01D-C3A54CC6A78B}" dt="2022-01-18T18:27:55.470" v="466" actId="1076"/>
          <ac:spMkLst>
            <pc:docMk/>
            <pc:sldMk cId="340587028" sldId="2391"/>
            <ac:spMk id="81" creationId="{44CA29C5-8E00-4249-926D-0657600C093B}"/>
          </ac:spMkLst>
        </pc:spChg>
        <pc:spChg chg="add mod">
          <ac:chgData name="Segev, Jonathan" userId="7c67a1b0-8725-4553-8055-0888dbcaef94" providerId="ADAL" clId="{A467691F-718C-4DFF-B01D-C3A54CC6A78B}" dt="2022-01-18T18:28:32.144" v="471" actId="1076"/>
          <ac:spMkLst>
            <pc:docMk/>
            <pc:sldMk cId="340587028" sldId="2391"/>
            <ac:spMk id="82" creationId="{0021E4CD-C176-4214-9FCD-C369DA8D9103}"/>
          </ac:spMkLst>
        </pc:spChg>
        <pc:spChg chg="add mod">
          <ac:chgData name="Segev, Jonathan" userId="7c67a1b0-8725-4553-8055-0888dbcaef94" providerId="ADAL" clId="{A467691F-718C-4DFF-B01D-C3A54CC6A78B}" dt="2022-01-18T18:28:16.212" v="468" actId="1076"/>
          <ac:spMkLst>
            <pc:docMk/>
            <pc:sldMk cId="340587028" sldId="2391"/>
            <ac:spMk id="83" creationId="{96924D86-4214-43EB-93EC-8C86D3268B69}"/>
          </ac:spMkLst>
        </pc:spChg>
        <pc:grpChg chg="del mod">
          <ac:chgData name="Segev, Jonathan" userId="7c67a1b0-8725-4553-8055-0888dbcaef94" providerId="ADAL" clId="{A467691F-718C-4DFF-B01D-C3A54CC6A78B}" dt="2022-01-18T18:16:58.513" v="401" actId="165"/>
          <ac:grpSpMkLst>
            <pc:docMk/>
            <pc:sldMk cId="340587028" sldId="2391"/>
            <ac:grpSpMk id="16" creationId="{A704EFC4-FD54-4A91-A05E-478DE0F0484D}"/>
          </ac:grpSpMkLst>
        </pc:grpChg>
        <pc:grpChg chg="add del mod">
          <ac:chgData name="Segev, Jonathan" userId="7c67a1b0-8725-4553-8055-0888dbcaef94" providerId="ADAL" clId="{A467691F-718C-4DFF-B01D-C3A54CC6A78B}" dt="2022-01-18T18:20:35.864" v="408" actId="165"/>
          <ac:grpSpMkLst>
            <pc:docMk/>
            <pc:sldMk cId="340587028" sldId="2391"/>
            <ac:grpSpMk id="25" creationId="{BD03BF6F-5931-4F73-8139-5D41D2AB0929}"/>
          </ac:grpSpMkLst>
        </pc:grpChg>
        <pc:grpChg chg="add del mod">
          <ac:chgData name="Segev, Jonathan" userId="7c67a1b0-8725-4553-8055-0888dbcaef94" providerId="ADAL" clId="{A467691F-718C-4DFF-B01D-C3A54CC6A78B}" dt="2022-01-18T18:23:09.464" v="421" actId="165"/>
          <ac:grpSpMkLst>
            <pc:docMk/>
            <pc:sldMk cId="340587028" sldId="2391"/>
            <ac:grpSpMk id="53" creationId="{F6A89996-26CE-42F5-8398-A19CB1EF0F2F}"/>
          </ac:grpSpMkLst>
        </pc:grpChg>
        <pc:grpChg chg="del mod topLvl">
          <ac:chgData name="Segev, Jonathan" userId="7c67a1b0-8725-4553-8055-0888dbcaef94" providerId="ADAL" clId="{A467691F-718C-4DFF-B01D-C3A54CC6A78B}" dt="2022-01-18T18:26:19.003" v="447" actId="165"/>
          <ac:grpSpMkLst>
            <pc:docMk/>
            <pc:sldMk cId="340587028" sldId="2391"/>
            <ac:grpSpMk id="65" creationId="{5C4386E9-6573-400F-8829-B11428E125E8}"/>
          </ac:grpSpMkLst>
        </pc:grpChg>
        <pc:grpChg chg="del mod topLvl">
          <ac:chgData name="Segev, Jonathan" userId="7c67a1b0-8725-4553-8055-0888dbcaef94" providerId="ADAL" clId="{A467691F-718C-4DFF-B01D-C3A54CC6A78B}" dt="2022-01-18T18:26:07.766" v="445" actId="165"/>
          <ac:grpSpMkLst>
            <pc:docMk/>
            <pc:sldMk cId="340587028" sldId="2391"/>
            <ac:grpSpMk id="68" creationId="{B9FA3AC2-AEA9-4687-9EBA-351C3F630833}"/>
          </ac:grpSpMkLst>
        </pc:grpChg>
        <pc:grpChg chg="add del mod">
          <ac:chgData name="Segev, Jonathan" userId="7c67a1b0-8725-4553-8055-0888dbcaef94" providerId="ADAL" clId="{A467691F-718C-4DFF-B01D-C3A54CC6A78B}" dt="2022-01-18T18:24:01.130" v="427" actId="165"/>
          <ac:grpSpMkLst>
            <pc:docMk/>
            <pc:sldMk cId="340587028" sldId="2391"/>
            <ac:grpSpMk id="72" creationId="{EEEC649C-2E39-4CFB-96CF-3568470CED28}"/>
          </ac:grpSpMkLst>
        </pc:grpChg>
        <pc:grpChg chg="del mod topLvl">
          <ac:chgData name="Segev, Jonathan" userId="7c67a1b0-8725-4553-8055-0888dbcaef94" providerId="ADAL" clId="{A467691F-718C-4DFF-B01D-C3A54CC6A78B}" dt="2022-01-18T18:26:15.886" v="446" actId="165"/>
          <ac:grpSpMkLst>
            <pc:docMk/>
            <pc:sldMk cId="340587028" sldId="2391"/>
            <ac:grpSpMk id="78" creationId="{99755303-B7E3-4544-B5C7-D4AC84A21B0D}"/>
          </ac:grpSpMkLst>
        </pc:grpChg>
        <pc:cxnChg chg="add del">
          <ac:chgData name="Segev, Jonathan" userId="7c67a1b0-8725-4553-8055-0888dbcaef94" providerId="ADAL" clId="{A467691F-718C-4DFF-B01D-C3A54CC6A78B}" dt="2022-01-18T18:14:41.856" v="360" actId="478"/>
          <ac:cxnSpMkLst>
            <pc:docMk/>
            <pc:sldMk cId="340587028" sldId="2391"/>
            <ac:cxnSpMk id="34" creationId="{7554879C-6362-4F39-878B-1284298DF7CC}"/>
          </ac:cxnSpMkLst>
        </pc:cxnChg>
        <pc:cxnChg chg="mod topLvl">
          <ac:chgData name="Segev, Jonathan" userId="7c67a1b0-8725-4553-8055-0888dbcaef94" providerId="ADAL" clId="{A467691F-718C-4DFF-B01D-C3A54CC6A78B}" dt="2022-01-18T18:23:09.464" v="421" actId="165"/>
          <ac:cxnSpMkLst>
            <pc:docMk/>
            <pc:sldMk cId="340587028" sldId="2391"/>
            <ac:cxnSpMk id="39" creationId="{A2FA76FA-3809-4D38-B844-5EC04AE23DE9}"/>
          </ac:cxnSpMkLst>
        </pc:cxnChg>
        <pc:cxnChg chg="mod topLvl">
          <ac:chgData name="Segev, Jonathan" userId="7c67a1b0-8725-4553-8055-0888dbcaef94" providerId="ADAL" clId="{A467691F-718C-4DFF-B01D-C3A54CC6A78B}" dt="2022-01-18T18:23:09.464" v="421" actId="165"/>
          <ac:cxnSpMkLst>
            <pc:docMk/>
            <pc:sldMk cId="340587028" sldId="2391"/>
            <ac:cxnSpMk id="48" creationId="{AF37DB13-CF9F-4A17-B749-FC10876F4C86}"/>
          </ac:cxnSpMkLst>
        </pc:cxnChg>
        <pc:cxnChg chg="mod topLvl">
          <ac:chgData name="Segev, Jonathan" userId="7c67a1b0-8725-4553-8055-0888dbcaef94" providerId="ADAL" clId="{A467691F-718C-4DFF-B01D-C3A54CC6A78B}" dt="2022-01-18T18:23:09.464" v="421" actId="165"/>
          <ac:cxnSpMkLst>
            <pc:docMk/>
            <pc:sldMk cId="340587028" sldId="2391"/>
            <ac:cxnSpMk id="77" creationId="{388D557F-C8D9-4F40-9778-B21A431955B5}"/>
          </ac:cxnSpMkLst>
        </pc:cxnChg>
      </pc:sldChg>
      <pc:sldChg chg="modSp add mod">
        <pc:chgData name="Segev, Jonathan" userId="7c67a1b0-8725-4553-8055-0888dbcaef94" providerId="ADAL" clId="{A467691F-718C-4DFF-B01D-C3A54CC6A78B}" dt="2022-01-18T18:12:54.492" v="350" actId="20577"/>
        <pc:sldMkLst>
          <pc:docMk/>
          <pc:sldMk cId="2220088644" sldId="2400"/>
        </pc:sldMkLst>
        <pc:spChg chg="mod">
          <ac:chgData name="Segev, Jonathan" userId="7c67a1b0-8725-4553-8055-0888dbcaef94" providerId="ADAL" clId="{A467691F-718C-4DFF-B01D-C3A54CC6A78B}" dt="2022-01-18T18:09:43.285" v="206" actId="20577"/>
          <ac:spMkLst>
            <pc:docMk/>
            <pc:sldMk cId="2220088644" sldId="2400"/>
            <ac:spMk id="2" creationId="{01EAAA7D-AF08-4879-953B-4B7FF0391C1D}"/>
          </ac:spMkLst>
        </pc:spChg>
        <pc:spChg chg="mod">
          <ac:chgData name="Segev, Jonathan" userId="7c67a1b0-8725-4553-8055-0888dbcaef94" providerId="ADAL" clId="{A467691F-718C-4DFF-B01D-C3A54CC6A78B}" dt="2022-01-18T18:12:54.492" v="350" actId="20577"/>
          <ac:spMkLst>
            <pc:docMk/>
            <pc:sldMk cId="2220088644" sldId="2400"/>
            <ac:spMk id="8" creationId="{CC5B7EB9-3DEF-4981-89A9-614127FF9327}"/>
          </ac:spMkLst>
        </pc:spChg>
        <pc:spChg chg="mod">
          <ac:chgData name="Segev, Jonathan" userId="7c67a1b0-8725-4553-8055-0888dbcaef94" providerId="ADAL" clId="{A467691F-718C-4DFF-B01D-C3A54CC6A78B}" dt="2022-01-18T18:09:36.371" v="197" actId="20577"/>
          <ac:spMkLst>
            <pc:docMk/>
            <pc:sldMk cId="2220088644" sldId="2400"/>
            <ac:spMk id="9" creationId="{C62FCB9C-804D-48A6-AD0F-0AA4C10DB6AA}"/>
          </ac:spMkLst>
        </pc:spChg>
      </pc:sldChg>
      <pc:sldChg chg="modSp add mod">
        <pc:chgData name="Segev, Jonathan" userId="7c67a1b0-8725-4553-8055-0888dbcaef94" providerId="ADAL" clId="{A467691F-718C-4DFF-B01D-C3A54CC6A78B}" dt="2022-01-18T18:53:34.612" v="541" actId="207"/>
        <pc:sldMkLst>
          <pc:docMk/>
          <pc:sldMk cId="692434562" sldId="2401"/>
        </pc:sldMkLst>
        <pc:spChg chg="mod">
          <ac:chgData name="Segev, Jonathan" userId="7c67a1b0-8725-4553-8055-0888dbcaef94" providerId="ADAL" clId="{A467691F-718C-4DFF-B01D-C3A54CC6A78B}" dt="2022-01-18T18:53:27.213" v="521" actId="20577"/>
          <ac:spMkLst>
            <pc:docMk/>
            <pc:sldMk cId="692434562" sldId="2401"/>
            <ac:spMk id="2" creationId="{5BD7ACE6-6DCA-4289-A6C3-C9482F00E40C}"/>
          </ac:spMkLst>
        </pc:spChg>
        <pc:spChg chg="mod">
          <ac:chgData name="Segev, Jonathan" userId="7c67a1b0-8725-4553-8055-0888dbcaef94" providerId="ADAL" clId="{A467691F-718C-4DFF-B01D-C3A54CC6A78B}" dt="2022-01-18T18:53:34.612" v="541" actId="207"/>
          <ac:spMkLst>
            <pc:docMk/>
            <pc:sldMk cId="692434562" sldId="2401"/>
            <ac:spMk id="62" creationId="{F189F3FD-6129-4603-BD90-34EE40265A1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1999532"/>
              </p:ext>
            </p:extLst>
          </p:nvPr>
        </p:nvGraphicFramePr>
        <p:xfrm>
          <a:off x="914401" y="1260086"/>
          <a:ext cx="10460567" cy="18591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13280032"/>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a:t>Review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the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27</a:t>
            </a:r>
            <a:r>
              <a:rPr lang="en-US" altLang="en-US" sz="2000" b="0" kern="0" baseline="30000" dirty="0"/>
              <a:t>th</a:t>
            </a:r>
            <a:r>
              <a:rPr lang="en-US" altLang="en-US" sz="2000" b="0" kern="0" dirty="0"/>
              <a:t> 	Thu. 	13:00 – 15:00 ET*</a:t>
            </a:r>
          </a:p>
          <a:p>
            <a:pPr>
              <a:buFont typeface="Arial" panose="020B0604020202020204" pitchFamily="34" charset="0"/>
              <a:buChar char="•"/>
            </a:pPr>
            <a:r>
              <a:rPr lang="en-US" altLang="en-US" sz="2000" b="0" kern="0" dirty="0"/>
              <a:t>Feb. 2</a:t>
            </a:r>
            <a:r>
              <a:rPr lang="en-US" altLang="en-US" sz="2000" b="0" kern="0" baseline="30000" dirty="0"/>
              <a:t>nd</a:t>
            </a:r>
            <a:r>
              <a:rPr lang="en-US" altLang="en-US" sz="2000" b="0" kern="0" dirty="0"/>
              <a:t> 	Thu.	13:00 – 15:00 ET*</a:t>
            </a:r>
          </a:p>
          <a:p>
            <a:pPr>
              <a:buFont typeface="Arial" panose="020B0604020202020204" pitchFamily="34" charset="0"/>
              <a:buChar char="•"/>
            </a:pPr>
            <a:r>
              <a:rPr lang="en-US" altLang="en-US" sz="2000" b="0" kern="0" dirty="0"/>
              <a:t>Feb. 8</a:t>
            </a:r>
            <a:r>
              <a:rPr lang="en-US" altLang="en-US" sz="2000" b="0" kern="0" baseline="30000" dirty="0"/>
              <a:t>th</a:t>
            </a:r>
            <a:r>
              <a:rPr lang="en-US" altLang="en-US" sz="2000" b="0" kern="0" dirty="0"/>
              <a:t>  	Thu. 	13:00 – 15:00 ET*</a:t>
            </a:r>
          </a:p>
          <a:p>
            <a:pPr>
              <a:buFont typeface="Arial" panose="020B0604020202020204" pitchFamily="34" charset="0"/>
              <a:buChar char="•"/>
            </a:pPr>
            <a:r>
              <a:rPr lang="en-US" altLang="en-US" sz="2000" b="0" kern="0" dirty="0"/>
              <a:t>Feb. 15</a:t>
            </a:r>
            <a:r>
              <a:rPr lang="en-US" altLang="en-US" sz="2000" b="0" kern="0" baseline="30000" dirty="0"/>
              <a:t>th</a:t>
            </a:r>
            <a:r>
              <a:rPr lang="en-US" altLang="en-US" sz="2000" b="0" kern="0" dirty="0"/>
              <a:t> 	Thu.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Thu.	13:00 – 15:00 ET*</a:t>
            </a:r>
          </a:p>
          <a:p>
            <a:pPr>
              <a:buFont typeface="Arial" panose="020B0604020202020204" pitchFamily="34" charset="0"/>
              <a:buChar char="•"/>
            </a:pPr>
            <a:r>
              <a:rPr lang="en-US" altLang="en-US" sz="2000" b="0" kern="0" dirty="0"/>
              <a:t>Mar. 3</a:t>
            </a:r>
            <a:r>
              <a:rPr lang="en-US" altLang="en-US" sz="2000" b="0" kern="0" baseline="30000" dirty="0"/>
              <a:t>rd</a:t>
            </a:r>
            <a:r>
              <a:rPr lang="en-US" altLang="en-US" sz="2000" b="0" kern="0" dirty="0"/>
              <a:t> 	Thu.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105214</TotalTime>
  <Words>5001</Words>
  <Application>Microsoft Office PowerPoint</Application>
  <PresentationFormat>Widescreen</PresentationFormat>
  <Paragraphs>703</Paragraphs>
  <Slides>51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17th meeting</vt:lpstr>
      <vt:lpstr>PowerPoint Presentation</vt:lpstr>
      <vt:lpstr>PowerPoint Presentation</vt:lpstr>
      <vt:lpstr>IEEE Electronic Meeting slot – Jan. 24th </vt:lpstr>
      <vt:lpstr>Scheduled TGaz CRC telecons</vt:lpstr>
      <vt:lpstr>Timeline – previously approved</vt:lpstr>
      <vt:lpstr>Timeline – updated</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2022-01-18T18:53:36Z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