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687" r:id="rId34"/>
    <p:sldId id="688" r:id="rId35"/>
    <p:sldId id="695" r:id="rId36"/>
    <p:sldId id="696" r:id="rId37"/>
    <p:sldId id="697" r:id="rId38"/>
    <p:sldId id="709" r:id="rId39"/>
    <p:sldId id="315" r:id="rId40"/>
    <p:sldId id="312" r:id="rId41"/>
    <p:sldId id="318" r:id="rId42"/>
    <p:sldId id="472" r:id="rId43"/>
    <p:sldId id="473" r:id="rId44"/>
    <p:sldId id="474" r:id="rId45"/>
    <p:sldId id="480" r:id="rId46"/>
    <p:sldId id="259" r:id="rId47"/>
    <p:sldId id="260"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687"/>
            <p14:sldId id="688"/>
          </p14:sldIdLst>
        </p14:section>
        <p14:section name="Jan. 24th - Jan. IEEE electronic meeting" id="{0AD43289-B43F-47F1-8F81-0E941BD8A437}">
          <p14:sldIdLst>
            <p14:sldId id="695"/>
            <p14:sldId id="696"/>
            <p14:sldId id="697"/>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4DEA0F-8230-430E-ABA9-3B9B7D03D43F}" v="1" dt="2022-01-17T17:22:13.97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0" d="100"/>
          <a:sy n="110" d="100"/>
        </p:scale>
        <p:origin x="25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54DEA0F-8230-430E-ABA9-3B9B7D03D43F}"/>
    <pc:docChg chg="modSld">
      <pc:chgData name="Segev, Jonathan" userId="7c67a1b0-8725-4553-8055-0888dbcaef94" providerId="ADAL" clId="{454DEA0F-8230-430E-ABA9-3B9B7D03D43F}" dt="2022-01-17T17:25:44.879" v="11" actId="20577"/>
      <pc:docMkLst>
        <pc:docMk/>
      </pc:docMkLst>
      <pc:sldChg chg="addSp modSp mod">
        <pc:chgData name="Segev, Jonathan" userId="7c67a1b0-8725-4553-8055-0888dbcaef94" providerId="ADAL" clId="{454DEA0F-8230-430E-ABA9-3B9B7D03D43F}" dt="2022-01-17T17:25:44.879" v="11" actId="20577"/>
        <pc:sldMkLst>
          <pc:docMk/>
          <pc:sldMk cId="4231762105" sldId="693"/>
        </pc:sldMkLst>
        <pc:spChg chg="mod">
          <ac:chgData name="Segev, Jonathan" userId="7c67a1b0-8725-4553-8055-0888dbcaef94" providerId="ADAL" clId="{454DEA0F-8230-430E-ABA9-3B9B7D03D43F}" dt="2022-01-17T17:22:42.072" v="7" actId="20577"/>
          <ac:spMkLst>
            <pc:docMk/>
            <pc:sldMk cId="4231762105" sldId="693"/>
            <ac:spMk id="2" creationId="{645D4345-8700-431B-8CD5-FCA5A6C08D88}"/>
          </ac:spMkLst>
        </pc:spChg>
        <pc:spChg chg="add mod">
          <ac:chgData name="Segev, Jonathan" userId="7c67a1b0-8725-4553-8055-0888dbcaef94" providerId="ADAL" clId="{454DEA0F-8230-430E-ABA9-3B9B7D03D43F}" dt="2022-01-17T17:25:44.879" v="11" actId="20577"/>
          <ac:spMkLst>
            <pc:docMk/>
            <pc:sldMk cId="4231762105" sldId="693"/>
            <ac:spMk id="7" creationId="{CE56D46C-8D65-4FFD-B371-03ED1AA5E7FE}"/>
          </ac:spMkLst>
        </pc:spChg>
        <pc:graphicFrameChg chg="add mod">
          <ac:chgData name="Segev, Jonathan" userId="7c67a1b0-8725-4553-8055-0888dbcaef94" providerId="ADAL" clId="{454DEA0F-8230-430E-ABA9-3B9B7D03D43F}" dt="2022-01-17T17:22:13.971" v="0"/>
          <ac:graphicFrameMkLst>
            <pc:docMk/>
            <pc:sldMk cId="4231762105" sldId="693"/>
            <ac:graphicFrameMk id="8" creationId="{1AB9EA17-00FC-4470-846D-B38177CDEBF5}"/>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2022-01-05</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600229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TBA</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4934779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105082</TotalTime>
  <Words>4396</Words>
  <Application>Microsoft Office PowerPoint</Application>
  <PresentationFormat>Widescreen</PresentationFormat>
  <Paragraphs>549</Paragraphs>
  <Slides>48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Calibri</vt:lpstr>
      <vt:lpstr>Monotype Sorts</vt:lpstr>
      <vt:lpstr>Montserrat</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Nov. 8th meeting</vt:lpstr>
      <vt:lpstr>P802.11z Initial SA Ballot Status</vt:lpstr>
      <vt:lpstr>Submissions Awaiting Motions</vt:lpstr>
      <vt:lpstr>Review Submissions</vt:lpstr>
      <vt:lpstr>PowerPoint Presentation</vt:lpstr>
      <vt:lpstr>IEEE Electronic Meeting slot – Jan. 20th </vt:lpstr>
      <vt:lpstr>PowerPoint Presentation</vt:lpstr>
      <vt:lpstr>PowerPoint Presentation</vt:lpstr>
      <vt:lpstr>IEEE Electronic Meeting slot – Jan. 24th</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698</cp:revision>
  <cp:lastPrinted>1601-01-01T00:00:00Z</cp:lastPrinted>
  <dcterms:created xsi:type="dcterms:W3CDTF">2018-08-06T10:28:59Z</dcterms:created>
  <dcterms:modified xsi:type="dcterms:W3CDTF">2022-01-17T17:25:50Z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