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0"/>
  </p:notesMasterIdLst>
  <p:handoutMasterIdLst>
    <p:handoutMasterId r:id="rId51"/>
  </p:handoutMasterIdLst>
  <p:sldIdLst>
    <p:sldId id="256" r:id="rId2"/>
    <p:sldId id="265" r:id="rId3"/>
    <p:sldId id="257" r:id="rId4"/>
    <p:sldId id="2366" r:id="rId5"/>
    <p:sldId id="2367" r:id="rId6"/>
    <p:sldId id="591"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691" r:id="rId24"/>
    <p:sldId id="569" r:id="rId25"/>
    <p:sldId id="345" r:id="rId26"/>
    <p:sldId id="690" r:id="rId27"/>
    <p:sldId id="694" r:id="rId28"/>
    <p:sldId id="693" r:id="rId29"/>
    <p:sldId id="2368" r:id="rId30"/>
    <p:sldId id="679" r:id="rId31"/>
    <p:sldId id="680" r:id="rId32"/>
    <p:sldId id="686" r:id="rId33"/>
    <p:sldId id="687" r:id="rId34"/>
    <p:sldId id="688" r:id="rId35"/>
    <p:sldId id="695" r:id="rId36"/>
    <p:sldId id="696" r:id="rId37"/>
    <p:sldId id="697" r:id="rId38"/>
    <p:sldId id="709" r:id="rId39"/>
    <p:sldId id="315" r:id="rId40"/>
    <p:sldId id="312" r:id="rId41"/>
    <p:sldId id="318" r:id="rId42"/>
    <p:sldId id="472" r:id="rId43"/>
    <p:sldId id="473" r:id="rId44"/>
    <p:sldId id="474" r:id="rId45"/>
    <p:sldId id="480" r:id="rId46"/>
    <p:sldId id="259" r:id="rId47"/>
    <p:sldId id="260" r:id="rId48"/>
    <p:sldId id="261" r:id="rId4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591"/>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Jan. 17 - Jan. IEEE electronic meeting" id="{DE843586-E506-4D30-A655-52B441F0114A}">
          <p14:sldIdLst>
            <p14:sldId id="690"/>
            <p14:sldId id="694"/>
            <p14:sldId id="693"/>
            <p14:sldId id="2368"/>
            <p14:sldId id="679"/>
            <p14:sldId id="680"/>
          </p14:sldIdLst>
        </p14:section>
        <p14:section name="Jan. 20th - Jan. IEEE electronic meeting" id="{347EDFAB-725B-4685-8406-804F1F654820}">
          <p14:sldIdLst>
            <p14:sldId id="686"/>
            <p14:sldId id="687"/>
            <p14:sldId id="688"/>
          </p14:sldIdLst>
        </p14:section>
        <p14:section name="Jan. 24th - Jan. IEEE electronic meeting" id="{0AD43289-B43F-47F1-8F81-0E941BD8A437}">
          <p14:sldIdLst>
            <p14:sldId id="695"/>
            <p14:sldId id="696"/>
            <p14:sldId id="697"/>
            <p14:sldId id="709"/>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0050D2D-C3C6-42E8-9168-B00B36B6D339}" v="4" dt="2022-01-06T16:47:06.862"/>
    <p1510:client id="{D3AEE135-A720-43A9-A0EB-9F023E135D93}" v="2" dt="2022-01-05T17:33:50.174"/>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15" autoAdjust="0"/>
    <p:restoredTop sz="96807" autoAdjust="0"/>
  </p:normalViewPr>
  <p:slideViewPr>
    <p:cSldViewPr>
      <p:cViewPr varScale="1">
        <p:scale>
          <a:sx n="106" d="100"/>
          <a:sy n="106" d="100"/>
        </p:scale>
        <p:origin x="414"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D3AEE135-A720-43A9-A0EB-9F023E135D93}"/>
    <pc:docChg chg="modSld modMainMaster">
      <pc:chgData name="Segev, Jonathan" userId="7c67a1b0-8725-4553-8055-0888dbcaef94" providerId="ADAL" clId="{D3AEE135-A720-43A9-A0EB-9F023E135D93}" dt="2022-01-05T17:35:19.232" v="137" actId="6549"/>
      <pc:docMkLst>
        <pc:docMk/>
      </pc:docMkLst>
      <pc:sldChg chg="modSp mod">
        <pc:chgData name="Segev, Jonathan" userId="7c67a1b0-8725-4553-8055-0888dbcaef94" providerId="ADAL" clId="{D3AEE135-A720-43A9-A0EB-9F023E135D93}" dt="2022-01-05T17:31:34.540" v="22" actId="20577"/>
        <pc:sldMkLst>
          <pc:docMk/>
          <pc:sldMk cId="0" sldId="256"/>
        </pc:sldMkLst>
        <pc:spChg chg="mod">
          <ac:chgData name="Segev, Jonathan" userId="7c67a1b0-8725-4553-8055-0888dbcaef94" providerId="ADAL" clId="{D3AEE135-A720-43A9-A0EB-9F023E135D93}" dt="2022-01-05T17:31:22.925" v="12" actId="20577"/>
          <ac:spMkLst>
            <pc:docMk/>
            <pc:sldMk cId="0" sldId="256"/>
            <ac:spMk id="3073" creationId="{00000000-0000-0000-0000-000000000000}"/>
          </ac:spMkLst>
        </pc:spChg>
        <pc:spChg chg="mod">
          <ac:chgData name="Segev, Jonathan" userId="7c67a1b0-8725-4553-8055-0888dbcaef94" providerId="ADAL" clId="{D3AEE135-A720-43A9-A0EB-9F023E135D93}" dt="2022-01-05T17:31:34.540" v="22" actId="20577"/>
          <ac:spMkLst>
            <pc:docMk/>
            <pc:sldMk cId="0" sldId="256"/>
            <ac:spMk id="3074" creationId="{00000000-0000-0000-0000-000000000000}"/>
          </ac:spMkLst>
        </pc:spChg>
      </pc:sldChg>
      <pc:sldChg chg="modSp mod">
        <pc:chgData name="Segev, Jonathan" userId="7c67a1b0-8725-4553-8055-0888dbcaef94" providerId="ADAL" clId="{D3AEE135-A720-43A9-A0EB-9F023E135D93}" dt="2022-01-05T17:32:30.371" v="80" actId="6549"/>
        <pc:sldMkLst>
          <pc:docMk/>
          <pc:sldMk cId="0" sldId="257"/>
        </pc:sldMkLst>
        <pc:spChg chg="mod">
          <ac:chgData name="Segev, Jonathan" userId="7c67a1b0-8725-4553-8055-0888dbcaef94" providerId="ADAL" clId="{D3AEE135-A720-43A9-A0EB-9F023E135D93}" dt="2022-01-05T17:32:30.371" v="80" actId="6549"/>
          <ac:spMkLst>
            <pc:docMk/>
            <pc:sldMk cId="0" sldId="257"/>
            <ac:spMk id="4098" creationId="{00000000-0000-0000-0000-000000000000}"/>
          </ac:spMkLst>
        </pc:spChg>
      </pc:sldChg>
      <pc:sldChg chg="modSp mod">
        <pc:chgData name="Segev, Jonathan" userId="7c67a1b0-8725-4553-8055-0888dbcaef94" providerId="ADAL" clId="{D3AEE135-A720-43A9-A0EB-9F023E135D93}" dt="2022-01-05T17:32:03.149" v="45" actId="6549"/>
        <pc:sldMkLst>
          <pc:docMk/>
          <pc:sldMk cId="1558500835" sldId="265"/>
        </pc:sldMkLst>
        <pc:spChg chg="mod">
          <ac:chgData name="Segev, Jonathan" userId="7c67a1b0-8725-4553-8055-0888dbcaef94" providerId="ADAL" clId="{D3AEE135-A720-43A9-A0EB-9F023E135D93}" dt="2022-01-05T17:32:03.149" v="45" actId="6549"/>
          <ac:spMkLst>
            <pc:docMk/>
            <pc:sldMk cId="1558500835" sldId="265"/>
            <ac:spMk id="3" creationId="{00000000-0000-0000-0000-000000000000}"/>
          </ac:spMkLst>
        </pc:spChg>
      </pc:sldChg>
      <pc:sldChg chg="modSp mod">
        <pc:chgData name="Segev, Jonathan" userId="7c67a1b0-8725-4553-8055-0888dbcaef94" providerId="ADAL" clId="{D3AEE135-A720-43A9-A0EB-9F023E135D93}" dt="2022-01-05T17:34:18.242" v="82" actId="20577"/>
        <pc:sldMkLst>
          <pc:docMk/>
          <pc:sldMk cId="1968720319" sldId="2366"/>
        </pc:sldMkLst>
        <pc:spChg chg="mod">
          <ac:chgData name="Segev, Jonathan" userId="7c67a1b0-8725-4553-8055-0888dbcaef94" providerId="ADAL" clId="{D3AEE135-A720-43A9-A0EB-9F023E135D93}" dt="2022-01-05T17:34:18.242" v="82" actId="20577"/>
          <ac:spMkLst>
            <pc:docMk/>
            <pc:sldMk cId="1968720319" sldId="2366"/>
            <ac:spMk id="3" creationId="{00000000-0000-0000-0000-000000000000}"/>
          </ac:spMkLst>
        </pc:spChg>
      </pc:sldChg>
      <pc:sldChg chg="modSp mod">
        <pc:chgData name="Segev, Jonathan" userId="7c67a1b0-8725-4553-8055-0888dbcaef94" providerId="ADAL" clId="{D3AEE135-A720-43A9-A0EB-9F023E135D93}" dt="2022-01-05T17:35:19.232" v="137" actId="6549"/>
        <pc:sldMkLst>
          <pc:docMk/>
          <pc:sldMk cId="773545687" sldId="2367"/>
        </pc:sldMkLst>
        <pc:spChg chg="mod">
          <ac:chgData name="Segev, Jonathan" userId="7c67a1b0-8725-4553-8055-0888dbcaef94" providerId="ADAL" clId="{D3AEE135-A720-43A9-A0EB-9F023E135D93}" dt="2022-01-05T17:35:19.232" v="137" actId="6549"/>
          <ac:spMkLst>
            <pc:docMk/>
            <pc:sldMk cId="773545687" sldId="2367"/>
            <ac:spMk id="3" creationId="{00000000-0000-0000-0000-000000000000}"/>
          </ac:spMkLst>
        </pc:spChg>
      </pc:sldChg>
      <pc:sldMasterChg chg="modSp mod">
        <pc:chgData name="Segev, Jonathan" userId="7c67a1b0-8725-4553-8055-0888dbcaef94" providerId="ADAL" clId="{D3AEE135-A720-43A9-A0EB-9F023E135D93}" dt="2022-01-05T17:30:59.180" v="5" actId="6549"/>
        <pc:sldMasterMkLst>
          <pc:docMk/>
          <pc:sldMasterMk cId="0" sldId="2147483648"/>
        </pc:sldMasterMkLst>
        <pc:spChg chg="mod">
          <ac:chgData name="Segev, Jonathan" userId="7c67a1b0-8725-4553-8055-0888dbcaef94" providerId="ADAL" clId="{D3AEE135-A720-43A9-A0EB-9F023E135D93}" dt="2022-01-05T17:30:59.180" v="5" actId="6549"/>
          <ac:spMkLst>
            <pc:docMk/>
            <pc:sldMasterMk cId="0" sldId="2147483648"/>
            <ac:spMk id="10" creationId="{00000000-0000-0000-0000-000000000000}"/>
          </ac:spMkLst>
        </pc:spChg>
      </pc:sldMasterChg>
    </pc:docChg>
  </pc:docChgLst>
  <pc:docChgLst>
    <pc:chgData name="Segev, Jonathan" userId="7c67a1b0-8725-4553-8055-0888dbcaef94" providerId="ADAL" clId="{5DCAA5B8-C6D1-4DD1-9FFD-706DDD6CDA3B}"/>
    <pc:docChg chg="undo custSel addSld delSld modSld modMainMaster delSection modSection">
      <pc:chgData name="Segev, Jonathan" userId="7c67a1b0-8725-4553-8055-0888dbcaef94" providerId="ADAL" clId="{5DCAA5B8-C6D1-4DD1-9FFD-706DDD6CDA3B}" dt="2021-08-06T22:45:30.191" v="208" actId="16037"/>
      <pc:docMkLst>
        <pc:docMk/>
      </pc:docMkLst>
      <pc:sldChg chg="modSp mod">
        <pc:chgData name="Segev, Jonathan" userId="7c67a1b0-8725-4553-8055-0888dbcaef94" providerId="ADAL" clId="{5DCAA5B8-C6D1-4DD1-9FFD-706DDD6CDA3B}" dt="2021-08-06T22:04:46.787" v="23" actId="20577"/>
        <pc:sldMkLst>
          <pc:docMk/>
          <pc:sldMk cId="0" sldId="256"/>
        </pc:sldMkLst>
        <pc:spChg chg="mod">
          <ac:chgData name="Segev, Jonathan" userId="7c67a1b0-8725-4553-8055-0888dbcaef94" providerId="ADAL" clId="{5DCAA5B8-C6D1-4DD1-9FFD-706DDD6CDA3B}" dt="2021-08-06T22:04:40.562" v="19" actId="20577"/>
          <ac:spMkLst>
            <pc:docMk/>
            <pc:sldMk cId="0" sldId="256"/>
            <ac:spMk id="3073" creationId="{00000000-0000-0000-0000-000000000000}"/>
          </ac:spMkLst>
        </pc:spChg>
        <pc:spChg chg="mod">
          <ac:chgData name="Segev, Jonathan" userId="7c67a1b0-8725-4553-8055-0888dbcaef94" providerId="ADAL" clId="{5DCAA5B8-C6D1-4DD1-9FFD-706DDD6CDA3B}" dt="2021-08-06T22:04:46.787" v="23" actId="20577"/>
          <ac:spMkLst>
            <pc:docMk/>
            <pc:sldMk cId="0" sldId="256"/>
            <ac:spMk id="3074" creationId="{00000000-0000-0000-0000-000000000000}"/>
          </ac:spMkLst>
        </pc:spChg>
      </pc:sldChg>
      <pc:sldChg chg="modSp mod">
        <pc:chgData name="Segev, Jonathan" userId="7c67a1b0-8725-4553-8055-0888dbcaef94" providerId="ADAL" clId="{5DCAA5B8-C6D1-4DD1-9FFD-706DDD6CDA3B}" dt="2021-08-06T22:43:11.679" v="203" actId="20577"/>
        <pc:sldMkLst>
          <pc:docMk/>
          <pc:sldMk cId="0" sldId="257"/>
        </pc:sldMkLst>
        <pc:spChg chg="mod">
          <ac:chgData name="Segev, Jonathan" userId="7c67a1b0-8725-4553-8055-0888dbcaef94" providerId="ADAL" clId="{5DCAA5B8-C6D1-4DD1-9FFD-706DDD6CDA3B}" dt="2021-08-06T22:43:11.679" v="203" actId="20577"/>
          <ac:spMkLst>
            <pc:docMk/>
            <pc:sldMk cId="0" sldId="257"/>
            <ac:spMk id="4098" creationId="{00000000-0000-0000-0000-000000000000}"/>
          </ac:spMkLst>
        </pc:spChg>
      </pc:sldChg>
      <pc:sldChg chg="modSp mod">
        <pc:chgData name="Segev, Jonathan" userId="7c67a1b0-8725-4553-8055-0888dbcaef94" providerId="ADAL" clId="{5DCAA5B8-C6D1-4DD1-9FFD-706DDD6CDA3B}" dt="2021-08-06T22:05:11.352" v="43" actId="20577"/>
        <pc:sldMkLst>
          <pc:docMk/>
          <pc:sldMk cId="1558500835" sldId="265"/>
        </pc:sldMkLst>
        <pc:spChg chg="mod">
          <ac:chgData name="Segev, Jonathan" userId="7c67a1b0-8725-4553-8055-0888dbcaef94" providerId="ADAL" clId="{5DCAA5B8-C6D1-4DD1-9FFD-706DDD6CDA3B}" dt="2021-08-06T22:05:11.352" v="43" actId="20577"/>
          <ac:spMkLst>
            <pc:docMk/>
            <pc:sldMk cId="1558500835" sldId="265"/>
            <ac:spMk id="3" creationId="{00000000-0000-0000-0000-000000000000}"/>
          </ac:spMkLst>
        </pc:spChg>
      </pc:sldChg>
      <pc:sldChg chg="add del">
        <pc:chgData name="Segev, Jonathan" userId="7c67a1b0-8725-4553-8055-0888dbcaef94" providerId="ADAL" clId="{5DCAA5B8-C6D1-4DD1-9FFD-706DDD6CDA3B}" dt="2021-08-06T22:10:20.779" v="60" actId="47"/>
        <pc:sldMkLst>
          <pc:docMk/>
          <pc:sldMk cId="2761767185" sldId="266"/>
        </pc:sldMkLst>
      </pc:sldChg>
      <pc:sldChg chg="modSp mod">
        <pc:chgData name="Segev, Jonathan" userId="7c67a1b0-8725-4553-8055-0888dbcaef94" providerId="ADAL" clId="{5DCAA5B8-C6D1-4DD1-9FFD-706DDD6CDA3B}" dt="2021-08-06T22:16:28.777" v="114" actId="6549"/>
        <pc:sldMkLst>
          <pc:docMk/>
          <pc:sldMk cId="1606978152" sldId="345"/>
        </pc:sldMkLst>
        <pc:graphicFrameChg chg="modGraphic">
          <ac:chgData name="Segev, Jonathan" userId="7c67a1b0-8725-4553-8055-0888dbcaef94" providerId="ADAL" clId="{5DCAA5B8-C6D1-4DD1-9FFD-706DDD6CDA3B}" dt="2021-08-06T22:16:28.777" v="114" actId="6549"/>
          <ac:graphicFrameMkLst>
            <pc:docMk/>
            <pc:sldMk cId="1606978152" sldId="345"/>
            <ac:graphicFrameMk id="7" creationId="{00000000-0000-0000-0000-000000000000}"/>
          </ac:graphicFrameMkLst>
        </pc:graphicFrameChg>
      </pc:sldChg>
      <pc:sldChg chg="modSp mod">
        <pc:chgData name="Segev, Jonathan" userId="7c67a1b0-8725-4553-8055-0888dbcaef94" providerId="ADAL" clId="{5DCAA5B8-C6D1-4DD1-9FFD-706DDD6CDA3B}" dt="2021-08-06T22:16:08.624" v="105" actId="20577"/>
        <pc:sldMkLst>
          <pc:docMk/>
          <pc:sldMk cId="4011216508" sldId="569"/>
        </pc:sldMkLst>
        <pc:spChg chg="mod">
          <ac:chgData name="Segev, Jonathan" userId="7c67a1b0-8725-4553-8055-0888dbcaef94" providerId="ADAL" clId="{5DCAA5B8-C6D1-4DD1-9FFD-706DDD6CDA3B}" dt="2021-08-06T22:15:31.495" v="80" actId="20577"/>
          <ac:spMkLst>
            <pc:docMk/>
            <pc:sldMk cId="4011216508" sldId="569"/>
            <ac:spMk id="2" creationId="{00000000-0000-0000-0000-000000000000}"/>
          </ac:spMkLst>
        </pc:spChg>
        <pc:spChg chg="mod">
          <ac:chgData name="Segev, Jonathan" userId="7c67a1b0-8725-4553-8055-0888dbcaef94" providerId="ADAL" clId="{5DCAA5B8-C6D1-4DD1-9FFD-706DDD6CDA3B}" dt="2021-08-06T22:16:08.624" v="105" actId="20577"/>
          <ac:spMkLst>
            <pc:docMk/>
            <pc:sldMk cId="4011216508" sldId="569"/>
            <ac:spMk id="3" creationId="{00000000-0000-0000-0000-000000000000}"/>
          </ac:spMkLst>
        </pc:spChg>
      </pc:sldChg>
      <pc:sldChg chg="modSp mod">
        <pc:chgData name="Segev, Jonathan" userId="7c67a1b0-8725-4553-8055-0888dbcaef94" providerId="ADAL" clId="{5DCAA5B8-C6D1-4DD1-9FFD-706DDD6CDA3B}" dt="2021-08-06T22:42:07.635" v="174" actId="20577"/>
        <pc:sldMkLst>
          <pc:docMk/>
          <pc:sldMk cId="392818440" sldId="686"/>
        </pc:sldMkLst>
        <pc:spChg chg="mod">
          <ac:chgData name="Segev, Jonathan" userId="7c67a1b0-8725-4553-8055-0888dbcaef94" providerId="ADAL" clId="{5DCAA5B8-C6D1-4DD1-9FFD-706DDD6CDA3B}" dt="2021-08-06T22:42:07.635" v="174" actId="20577"/>
          <ac:spMkLst>
            <pc:docMk/>
            <pc:sldMk cId="392818440" sldId="686"/>
            <ac:spMk id="2" creationId="{00000000-0000-0000-0000-000000000000}"/>
          </ac:spMkLst>
        </pc:spChg>
        <pc:spChg chg="mod">
          <ac:chgData name="Segev, Jonathan" userId="7c67a1b0-8725-4553-8055-0888dbcaef94" providerId="ADAL" clId="{5DCAA5B8-C6D1-4DD1-9FFD-706DDD6CDA3B}" dt="2021-08-06T22:38:02.595" v="162" actId="6549"/>
          <ac:spMkLst>
            <pc:docMk/>
            <pc:sldMk cId="392818440" sldId="686"/>
            <ac:spMk id="3" creationId="{00000000-0000-0000-0000-000000000000}"/>
          </ac:spMkLst>
        </pc:spChg>
      </pc:sldChg>
      <pc:sldChg chg="modSp mod">
        <pc:chgData name="Segev, Jonathan" userId="7c67a1b0-8725-4553-8055-0888dbcaef94" providerId="ADAL" clId="{5DCAA5B8-C6D1-4DD1-9FFD-706DDD6CDA3B}" dt="2021-08-06T22:41:54.631" v="168" actId="20577"/>
        <pc:sldMkLst>
          <pc:docMk/>
          <pc:sldMk cId="2279493781" sldId="690"/>
        </pc:sldMkLst>
        <pc:spChg chg="mod">
          <ac:chgData name="Segev, Jonathan" userId="7c67a1b0-8725-4553-8055-0888dbcaef94" providerId="ADAL" clId="{5DCAA5B8-C6D1-4DD1-9FFD-706DDD6CDA3B}" dt="2021-08-06T22:41:54.631" v="168" actId="20577"/>
          <ac:spMkLst>
            <pc:docMk/>
            <pc:sldMk cId="2279493781" sldId="690"/>
            <ac:spMk id="2" creationId="{00000000-0000-0000-0000-000000000000}"/>
          </ac:spMkLst>
        </pc:spChg>
        <pc:spChg chg="mod">
          <ac:chgData name="Segev, Jonathan" userId="7c67a1b0-8725-4553-8055-0888dbcaef94" providerId="ADAL" clId="{5DCAA5B8-C6D1-4DD1-9FFD-706DDD6CDA3B}" dt="2021-08-06T22:27:41.561" v="129" actId="20577"/>
          <ac:spMkLst>
            <pc:docMk/>
            <pc:sldMk cId="2279493781" sldId="690"/>
            <ac:spMk id="3" creationId="{00000000-0000-0000-0000-000000000000}"/>
          </ac:spMkLst>
        </pc:spChg>
      </pc:sldChg>
      <pc:sldChg chg="modSp mod">
        <pc:chgData name="Segev, Jonathan" userId="7c67a1b0-8725-4553-8055-0888dbcaef94" providerId="ADAL" clId="{5DCAA5B8-C6D1-4DD1-9FFD-706DDD6CDA3B}" dt="2021-08-06T22:28:11.196" v="141" actId="20577"/>
        <pc:sldMkLst>
          <pc:docMk/>
          <pc:sldMk cId="3473345634" sldId="694"/>
        </pc:sldMkLst>
        <pc:graphicFrameChg chg="modGraphic">
          <ac:chgData name="Segev, Jonathan" userId="7c67a1b0-8725-4553-8055-0888dbcaef94" providerId="ADAL" clId="{5DCAA5B8-C6D1-4DD1-9FFD-706DDD6CDA3B}" dt="2021-08-06T22:28:11.196" v="141" actId="20577"/>
          <ac:graphicFrameMkLst>
            <pc:docMk/>
            <pc:sldMk cId="3473345634" sldId="694"/>
            <ac:graphicFrameMk id="7" creationId="{00000000-0000-0000-0000-000000000000}"/>
          </ac:graphicFrameMkLst>
        </pc:graphicFrameChg>
      </pc:sldChg>
      <pc:sldChg chg="modSp mod">
        <pc:chgData name="Segev, Jonathan" userId="7c67a1b0-8725-4553-8055-0888dbcaef94" providerId="ADAL" clId="{5DCAA5B8-C6D1-4DD1-9FFD-706DDD6CDA3B}" dt="2021-08-06T22:42:17.322" v="180" actId="20577"/>
        <pc:sldMkLst>
          <pc:docMk/>
          <pc:sldMk cId="3002227407" sldId="695"/>
        </pc:sldMkLst>
        <pc:spChg chg="mod">
          <ac:chgData name="Segev, Jonathan" userId="7c67a1b0-8725-4553-8055-0888dbcaef94" providerId="ADAL" clId="{5DCAA5B8-C6D1-4DD1-9FFD-706DDD6CDA3B}" dt="2021-08-06T22:42:17.322" v="180" actId="20577"/>
          <ac:spMkLst>
            <pc:docMk/>
            <pc:sldMk cId="3002227407" sldId="695"/>
            <ac:spMk id="2" creationId="{00000000-0000-0000-0000-000000000000}"/>
          </ac:spMkLst>
        </pc:spChg>
        <pc:spChg chg="mod">
          <ac:chgData name="Segev, Jonathan" userId="7c67a1b0-8725-4553-8055-0888dbcaef94" providerId="ADAL" clId="{5DCAA5B8-C6D1-4DD1-9FFD-706DDD6CDA3B}" dt="2021-08-06T22:37:55.929" v="160" actId="20577"/>
          <ac:spMkLst>
            <pc:docMk/>
            <pc:sldMk cId="3002227407" sldId="695"/>
            <ac:spMk id="3" creationId="{00000000-0000-0000-0000-000000000000}"/>
          </ac:spMkLst>
        </pc:spChg>
      </pc:sldChg>
      <pc:sldChg chg="modSp mod">
        <pc:chgData name="Segev, Jonathan" userId="7c67a1b0-8725-4553-8055-0888dbcaef94" providerId="ADAL" clId="{5DCAA5B8-C6D1-4DD1-9FFD-706DDD6CDA3B}" dt="2021-08-06T22:42:39.839" v="194" actId="6549"/>
        <pc:sldMkLst>
          <pc:docMk/>
          <pc:sldMk cId="422831636" sldId="698"/>
        </pc:sldMkLst>
        <pc:spChg chg="mod">
          <ac:chgData name="Segev, Jonathan" userId="7c67a1b0-8725-4553-8055-0888dbcaef94" providerId="ADAL" clId="{5DCAA5B8-C6D1-4DD1-9FFD-706DDD6CDA3B}" dt="2021-08-06T22:42:39.839" v="194" actId="6549"/>
          <ac:spMkLst>
            <pc:docMk/>
            <pc:sldMk cId="422831636" sldId="698"/>
            <ac:spMk id="2" creationId="{00000000-0000-0000-0000-000000000000}"/>
          </ac:spMkLst>
        </pc:spChg>
        <pc:spChg chg="mod">
          <ac:chgData name="Segev, Jonathan" userId="7c67a1b0-8725-4553-8055-0888dbcaef94" providerId="ADAL" clId="{5DCAA5B8-C6D1-4DD1-9FFD-706DDD6CDA3B}" dt="2021-08-06T22:37:41.870" v="156" actId="6549"/>
          <ac:spMkLst>
            <pc:docMk/>
            <pc:sldMk cId="422831636" sldId="698"/>
            <ac:spMk id="3" creationId="{00000000-0000-0000-0000-000000000000}"/>
          </ac:spMkLst>
        </pc:spChg>
      </pc:sldChg>
      <pc:sldChg chg="del">
        <pc:chgData name="Segev, Jonathan" userId="7c67a1b0-8725-4553-8055-0888dbcaef94" providerId="ADAL" clId="{5DCAA5B8-C6D1-4DD1-9FFD-706DDD6CDA3B}" dt="2021-08-06T22:22:34.138" v="126" actId="47"/>
        <pc:sldMkLst>
          <pc:docMk/>
          <pc:sldMk cId="4215409238" sldId="701"/>
        </pc:sldMkLst>
      </pc:sldChg>
      <pc:sldChg chg="del">
        <pc:chgData name="Segev, Jonathan" userId="7c67a1b0-8725-4553-8055-0888dbcaef94" providerId="ADAL" clId="{5DCAA5B8-C6D1-4DD1-9FFD-706DDD6CDA3B}" dt="2021-08-06T22:22:34.138" v="126" actId="47"/>
        <pc:sldMkLst>
          <pc:docMk/>
          <pc:sldMk cId="2494254172" sldId="702"/>
        </pc:sldMkLst>
      </pc:sldChg>
      <pc:sldChg chg="del">
        <pc:chgData name="Segev, Jonathan" userId="7c67a1b0-8725-4553-8055-0888dbcaef94" providerId="ADAL" clId="{5DCAA5B8-C6D1-4DD1-9FFD-706DDD6CDA3B}" dt="2021-08-06T22:22:34.138" v="126" actId="47"/>
        <pc:sldMkLst>
          <pc:docMk/>
          <pc:sldMk cId="165328482" sldId="703"/>
        </pc:sldMkLst>
      </pc:sldChg>
      <pc:sldChg chg="del">
        <pc:chgData name="Segev, Jonathan" userId="7c67a1b0-8725-4553-8055-0888dbcaef94" providerId="ADAL" clId="{5DCAA5B8-C6D1-4DD1-9FFD-706DDD6CDA3B}" dt="2021-08-06T22:22:37.044" v="127" actId="47"/>
        <pc:sldMkLst>
          <pc:docMk/>
          <pc:sldMk cId="84078729" sldId="704"/>
        </pc:sldMkLst>
      </pc:sldChg>
      <pc:sldChg chg="del">
        <pc:chgData name="Segev, Jonathan" userId="7c67a1b0-8725-4553-8055-0888dbcaef94" providerId="ADAL" clId="{5DCAA5B8-C6D1-4DD1-9FFD-706DDD6CDA3B}" dt="2021-08-06T22:22:37.044" v="127" actId="47"/>
        <pc:sldMkLst>
          <pc:docMk/>
          <pc:sldMk cId="3407451316" sldId="705"/>
        </pc:sldMkLst>
      </pc:sldChg>
      <pc:sldChg chg="del">
        <pc:chgData name="Segev, Jonathan" userId="7c67a1b0-8725-4553-8055-0888dbcaef94" providerId="ADAL" clId="{5DCAA5B8-C6D1-4DD1-9FFD-706DDD6CDA3B}" dt="2021-08-06T22:22:37.044" v="127" actId="47"/>
        <pc:sldMkLst>
          <pc:docMk/>
          <pc:sldMk cId="1756123658" sldId="706"/>
        </pc:sldMkLst>
      </pc:sldChg>
      <pc:sldChg chg="modSp mod">
        <pc:chgData name="Segev, Jonathan" userId="7c67a1b0-8725-4553-8055-0888dbcaef94" providerId="ADAL" clId="{5DCAA5B8-C6D1-4DD1-9FFD-706DDD6CDA3B}" dt="2021-08-06T22:42:30.211" v="186" actId="20577"/>
        <pc:sldMkLst>
          <pc:docMk/>
          <pc:sldMk cId="596105195" sldId="707"/>
        </pc:sldMkLst>
        <pc:spChg chg="mod">
          <ac:chgData name="Segev, Jonathan" userId="7c67a1b0-8725-4553-8055-0888dbcaef94" providerId="ADAL" clId="{5DCAA5B8-C6D1-4DD1-9FFD-706DDD6CDA3B}" dt="2021-08-06T22:42:30.211" v="186" actId="20577"/>
          <ac:spMkLst>
            <pc:docMk/>
            <pc:sldMk cId="596105195" sldId="707"/>
            <ac:spMk id="2" creationId="{00000000-0000-0000-0000-000000000000}"/>
          </ac:spMkLst>
        </pc:spChg>
        <pc:spChg chg="mod">
          <ac:chgData name="Segev, Jonathan" userId="7c67a1b0-8725-4553-8055-0888dbcaef94" providerId="ADAL" clId="{5DCAA5B8-C6D1-4DD1-9FFD-706DDD6CDA3B}" dt="2021-08-06T22:37:49.029" v="158" actId="20577"/>
          <ac:spMkLst>
            <pc:docMk/>
            <pc:sldMk cId="596105195" sldId="707"/>
            <ac:spMk id="3" creationId="{00000000-0000-0000-0000-000000000000}"/>
          </ac:spMkLst>
        </pc:spChg>
      </pc:sldChg>
      <pc:sldChg chg="modSp mod">
        <pc:chgData name="Segev, Jonathan" userId="7c67a1b0-8725-4553-8055-0888dbcaef94" providerId="ADAL" clId="{5DCAA5B8-C6D1-4DD1-9FFD-706DDD6CDA3B}" dt="2021-08-06T22:30:13.722" v="154" actId="20577"/>
        <pc:sldMkLst>
          <pc:docMk/>
          <pc:sldMk cId="3394078245" sldId="709"/>
        </pc:sldMkLst>
        <pc:spChg chg="mod">
          <ac:chgData name="Segev, Jonathan" userId="7c67a1b0-8725-4553-8055-0888dbcaef94" providerId="ADAL" clId="{5DCAA5B8-C6D1-4DD1-9FFD-706DDD6CDA3B}" dt="2021-08-06T22:30:13.722" v="154" actId="20577"/>
          <ac:spMkLst>
            <pc:docMk/>
            <pc:sldMk cId="3394078245" sldId="709"/>
            <ac:spMk id="3" creationId="{00000000-0000-0000-0000-000000000000}"/>
          </ac:spMkLst>
        </pc:spChg>
      </pc:sldChg>
      <pc:sldChg chg="modSp add mod">
        <pc:chgData name="Segev, Jonathan" userId="7c67a1b0-8725-4553-8055-0888dbcaef94" providerId="ADAL" clId="{5DCAA5B8-C6D1-4DD1-9FFD-706DDD6CDA3B}" dt="2021-08-06T22:45:30.191" v="208" actId="16037"/>
        <pc:sldMkLst>
          <pc:docMk/>
          <pc:sldMk cId="1968720319" sldId="2366"/>
        </pc:sldMkLst>
        <pc:spChg chg="mod">
          <ac:chgData name="Segev, Jonathan" userId="7c67a1b0-8725-4553-8055-0888dbcaef94" providerId="ADAL" clId="{5DCAA5B8-C6D1-4DD1-9FFD-706DDD6CDA3B}" dt="2021-08-06T22:45:30.191" v="208" actId="16037"/>
          <ac:spMkLst>
            <pc:docMk/>
            <pc:sldMk cId="1968720319" sldId="2366"/>
            <ac:spMk id="3" creationId="{00000000-0000-0000-0000-000000000000}"/>
          </ac:spMkLst>
        </pc:spChg>
      </pc:sldChg>
      <pc:sldChg chg="add">
        <pc:chgData name="Segev, Jonathan" userId="7c67a1b0-8725-4553-8055-0888dbcaef94" providerId="ADAL" clId="{5DCAA5B8-C6D1-4DD1-9FFD-706DDD6CDA3B}" dt="2021-08-06T22:10:18.015" v="59"/>
        <pc:sldMkLst>
          <pc:docMk/>
          <pc:sldMk cId="773545687" sldId="2367"/>
        </pc:sldMkLst>
      </pc:sldChg>
      <pc:sldMasterChg chg="modSp mod">
        <pc:chgData name="Segev, Jonathan" userId="7c67a1b0-8725-4553-8055-0888dbcaef94" providerId="ADAL" clId="{5DCAA5B8-C6D1-4DD1-9FFD-706DDD6CDA3B}" dt="2021-08-06T22:03:59.532" v="9" actId="20577"/>
        <pc:sldMasterMkLst>
          <pc:docMk/>
          <pc:sldMasterMk cId="0" sldId="2147483648"/>
        </pc:sldMasterMkLst>
        <pc:spChg chg="mod">
          <ac:chgData name="Segev, Jonathan" userId="7c67a1b0-8725-4553-8055-0888dbcaef94" providerId="ADAL" clId="{5DCAA5B8-C6D1-4DD1-9FFD-706DDD6CDA3B}" dt="2021-08-06T22:03:55.251" v="6" actId="6549"/>
          <ac:spMkLst>
            <pc:docMk/>
            <pc:sldMasterMk cId="0" sldId="2147483648"/>
            <ac:spMk id="10" creationId="{00000000-0000-0000-0000-000000000000}"/>
          </ac:spMkLst>
        </pc:spChg>
        <pc:spChg chg="mod">
          <ac:chgData name="Segev, Jonathan" userId="7c67a1b0-8725-4553-8055-0888dbcaef94" providerId="ADAL" clId="{5DCAA5B8-C6D1-4DD1-9FFD-706DDD6CDA3B}" dt="2021-08-06T22:03:59.532" v="9" actId="20577"/>
          <ac:spMkLst>
            <pc:docMk/>
            <pc:sldMasterMk cId="0" sldId="2147483648"/>
            <ac:spMk id="1027" creationId="{00000000-0000-0000-0000-000000000000}"/>
          </ac:spMkLst>
        </pc:spChg>
      </pc:sldMasterChg>
    </pc:docChg>
  </pc:docChgLst>
  <pc:docChgLst>
    <pc:chgData name="Segev, Jonathan" userId="7c67a1b0-8725-4553-8055-0888dbcaef94" providerId="ADAL" clId="{10050D2D-C3C6-42E8-9168-B00B36B6D339}"/>
    <pc:docChg chg="undo custSel modSld modMainMaster modSection">
      <pc:chgData name="Segev, Jonathan" userId="7c67a1b0-8725-4553-8055-0888dbcaef94" providerId="ADAL" clId="{10050D2D-C3C6-42E8-9168-B00B36B6D339}" dt="2022-01-06T16:47:44.244" v="349" actId="20577"/>
      <pc:docMkLst>
        <pc:docMk/>
      </pc:docMkLst>
      <pc:sldChg chg="modSp mod">
        <pc:chgData name="Segev, Jonathan" userId="7c67a1b0-8725-4553-8055-0888dbcaef94" providerId="ADAL" clId="{10050D2D-C3C6-42E8-9168-B00B36B6D339}" dt="2022-01-05T21:52:11.888" v="9" actId="1036"/>
        <pc:sldMkLst>
          <pc:docMk/>
          <pc:sldMk cId="3972933485" sldId="269"/>
        </pc:sldMkLst>
        <pc:spChg chg="mod">
          <ac:chgData name="Segev, Jonathan" userId="7c67a1b0-8725-4553-8055-0888dbcaef94" providerId="ADAL" clId="{10050D2D-C3C6-42E8-9168-B00B36B6D339}" dt="2022-01-05T21:52:11.888" v="9" actId="1036"/>
          <ac:spMkLst>
            <pc:docMk/>
            <pc:sldMk cId="3972933485" sldId="269"/>
            <ac:spMk id="3" creationId="{00000000-0000-0000-0000-000000000000}"/>
          </ac:spMkLst>
        </pc:spChg>
      </pc:sldChg>
      <pc:sldChg chg="modSp mod">
        <pc:chgData name="Segev, Jonathan" userId="7c67a1b0-8725-4553-8055-0888dbcaef94" providerId="ADAL" clId="{10050D2D-C3C6-42E8-9168-B00B36B6D339}" dt="2022-01-05T21:56:13.992" v="241" actId="20577"/>
        <pc:sldMkLst>
          <pc:docMk/>
          <pc:sldMk cId="1606978152" sldId="345"/>
        </pc:sldMkLst>
        <pc:graphicFrameChg chg="mod modGraphic">
          <ac:chgData name="Segev, Jonathan" userId="7c67a1b0-8725-4553-8055-0888dbcaef94" providerId="ADAL" clId="{10050D2D-C3C6-42E8-9168-B00B36B6D339}" dt="2022-01-05T21:56:13.992" v="241" actId="20577"/>
          <ac:graphicFrameMkLst>
            <pc:docMk/>
            <pc:sldMk cId="1606978152" sldId="345"/>
            <ac:graphicFrameMk id="7" creationId="{00000000-0000-0000-0000-000000000000}"/>
          </ac:graphicFrameMkLst>
        </pc:graphicFrameChg>
      </pc:sldChg>
      <pc:sldChg chg="modSp mod">
        <pc:chgData name="Segev, Jonathan" userId="7c67a1b0-8725-4553-8055-0888dbcaef94" providerId="ADAL" clId="{10050D2D-C3C6-42E8-9168-B00B36B6D339}" dt="2022-01-05T21:55:46.056" v="230" actId="20577"/>
        <pc:sldMkLst>
          <pc:docMk/>
          <pc:sldMk cId="4011216508" sldId="569"/>
        </pc:sldMkLst>
        <pc:spChg chg="mod">
          <ac:chgData name="Segev, Jonathan" userId="7c67a1b0-8725-4553-8055-0888dbcaef94" providerId="ADAL" clId="{10050D2D-C3C6-42E8-9168-B00B36B6D339}" dt="2022-01-05T21:52:49.658" v="16" actId="20577"/>
          <ac:spMkLst>
            <pc:docMk/>
            <pc:sldMk cId="4011216508" sldId="569"/>
            <ac:spMk id="2" creationId="{00000000-0000-0000-0000-000000000000}"/>
          </ac:spMkLst>
        </pc:spChg>
        <pc:spChg chg="mod">
          <ac:chgData name="Segev, Jonathan" userId="7c67a1b0-8725-4553-8055-0888dbcaef94" providerId="ADAL" clId="{10050D2D-C3C6-42E8-9168-B00B36B6D339}" dt="2022-01-05T21:55:46.056" v="230" actId="20577"/>
          <ac:spMkLst>
            <pc:docMk/>
            <pc:sldMk cId="4011216508" sldId="569"/>
            <ac:spMk id="3" creationId="{00000000-0000-0000-0000-000000000000}"/>
          </ac:spMkLst>
        </pc:spChg>
        <pc:spChg chg="mod">
          <ac:chgData name="Segev, Jonathan" userId="7c67a1b0-8725-4553-8055-0888dbcaef94" providerId="ADAL" clId="{10050D2D-C3C6-42E8-9168-B00B36B6D339}" dt="2022-01-05T21:55:26.390" v="179" actId="20577"/>
          <ac:spMkLst>
            <pc:docMk/>
            <pc:sldMk cId="4011216508" sldId="569"/>
            <ac:spMk id="7" creationId="{13C21951-EF11-4B7C-A112-83E121BD1D41}"/>
          </ac:spMkLst>
        </pc:spChg>
      </pc:sldChg>
      <pc:sldChg chg="modSp mod">
        <pc:chgData name="Segev, Jonathan" userId="7c67a1b0-8725-4553-8055-0888dbcaef94" providerId="ADAL" clId="{10050D2D-C3C6-42E8-9168-B00B36B6D339}" dt="2022-01-05T21:56:30.709" v="254" actId="5793"/>
        <pc:sldMkLst>
          <pc:docMk/>
          <pc:sldMk cId="392818440" sldId="686"/>
        </pc:sldMkLst>
        <pc:spChg chg="mod">
          <ac:chgData name="Segev, Jonathan" userId="7c67a1b0-8725-4553-8055-0888dbcaef94" providerId="ADAL" clId="{10050D2D-C3C6-42E8-9168-B00B36B6D339}" dt="2022-01-05T21:56:30.709" v="254" actId="5793"/>
          <ac:spMkLst>
            <pc:docMk/>
            <pc:sldMk cId="392818440" sldId="686"/>
            <ac:spMk id="2" creationId="{00000000-0000-0000-0000-000000000000}"/>
          </ac:spMkLst>
        </pc:spChg>
      </pc:sldChg>
      <pc:sldChg chg="modSp mod">
        <pc:chgData name="Segev, Jonathan" userId="7c67a1b0-8725-4553-8055-0888dbcaef94" providerId="ADAL" clId="{10050D2D-C3C6-42E8-9168-B00B36B6D339}" dt="2022-01-05T21:55:53.434" v="232" actId="20577"/>
        <pc:sldMkLst>
          <pc:docMk/>
          <pc:sldMk cId="2279493781" sldId="690"/>
        </pc:sldMkLst>
        <pc:spChg chg="mod">
          <ac:chgData name="Segev, Jonathan" userId="7c67a1b0-8725-4553-8055-0888dbcaef94" providerId="ADAL" clId="{10050D2D-C3C6-42E8-9168-B00B36B6D339}" dt="2022-01-05T21:54:12.527" v="92" actId="6549"/>
          <ac:spMkLst>
            <pc:docMk/>
            <pc:sldMk cId="2279493781" sldId="690"/>
            <ac:spMk id="2" creationId="{00000000-0000-0000-0000-000000000000}"/>
          </ac:spMkLst>
        </pc:spChg>
        <pc:spChg chg="mod">
          <ac:chgData name="Segev, Jonathan" userId="7c67a1b0-8725-4553-8055-0888dbcaef94" providerId="ADAL" clId="{10050D2D-C3C6-42E8-9168-B00B36B6D339}" dt="2022-01-05T21:55:53.434" v="232" actId="20577"/>
          <ac:spMkLst>
            <pc:docMk/>
            <pc:sldMk cId="2279493781" sldId="690"/>
            <ac:spMk id="3" creationId="{00000000-0000-0000-0000-000000000000}"/>
          </ac:spMkLst>
        </pc:spChg>
      </pc:sldChg>
      <pc:sldChg chg="modSp mod">
        <pc:chgData name="Segev, Jonathan" userId="7c67a1b0-8725-4553-8055-0888dbcaef94" providerId="ADAL" clId="{10050D2D-C3C6-42E8-9168-B00B36B6D339}" dt="2022-01-05T21:56:01.134" v="234" actId="6549"/>
        <pc:sldMkLst>
          <pc:docMk/>
          <pc:sldMk cId="3473345634" sldId="694"/>
        </pc:sldMkLst>
        <pc:graphicFrameChg chg="modGraphic">
          <ac:chgData name="Segev, Jonathan" userId="7c67a1b0-8725-4553-8055-0888dbcaef94" providerId="ADAL" clId="{10050D2D-C3C6-42E8-9168-B00B36B6D339}" dt="2022-01-05T21:56:01.134" v="234" actId="6549"/>
          <ac:graphicFrameMkLst>
            <pc:docMk/>
            <pc:sldMk cId="3473345634" sldId="694"/>
            <ac:graphicFrameMk id="7" creationId="{00000000-0000-0000-0000-000000000000}"/>
          </ac:graphicFrameMkLst>
        </pc:graphicFrameChg>
      </pc:sldChg>
      <pc:sldChg chg="modSp mod">
        <pc:chgData name="Segev, Jonathan" userId="7c67a1b0-8725-4553-8055-0888dbcaef94" providerId="ADAL" clId="{10050D2D-C3C6-42E8-9168-B00B36B6D339}" dt="2022-01-05T21:56:47.486" v="265" actId="6549"/>
        <pc:sldMkLst>
          <pc:docMk/>
          <pc:sldMk cId="3002227407" sldId="695"/>
        </pc:sldMkLst>
        <pc:spChg chg="mod">
          <ac:chgData name="Segev, Jonathan" userId="7c67a1b0-8725-4553-8055-0888dbcaef94" providerId="ADAL" clId="{10050D2D-C3C6-42E8-9168-B00B36B6D339}" dt="2022-01-05T21:56:47.486" v="265" actId="6549"/>
          <ac:spMkLst>
            <pc:docMk/>
            <pc:sldMk cId="3002227407" sldId="695"/>
            <ac:spMk id="2" creationId="{00000000-0000-0000-0000-000000000000}"/>
          </ac:spMkLst>
        </pc:spChg>
      </pc:sldChg>
      <pc:sldChg chg="modSp mod">
        <pc:chgData name="Segev, Jonathan" userId="7c67a1b0-8725-4553-8055-0888dbcaef94" providerId="ADAL" clId="{10050D2D-C3C6-42E8-9168-B00B36B6D339}" dt="2022-01-06T16:47:20.524" v="347" actId="404"/>
        <pc:sldMkLst>
          <pc:docMk/>
          <pc:sldMk cId="1968720319" sldId="2366"/>
        </pc:sldMkLst>
        <pc:spChg chg="mod">
          <ac:chgData name="Segev, Jonathan" userId="7c67a1b0-8725-4553-8055-0888dbcaef94" providerId="ADAL" clId="{10050D2D-C3C6-42E8-9168-B00B36B6D339}" dt="2022-01-06T16:47:20.524" v="347" actId="404"/>
          <ac:spMkLst>
            <pc:docMk/>
            <pc:sldMk cId="1968720319" sldId="2366"/>
            <ac:spMk id="3" creationId="{00000000-0000-0000-0000-000000000000}"/>
          </ac:spMkLst>
        </pc:spChg>
      </pc:sldChg>
      <pc:sldMasterChg chg="modSp mod">
        <pc:chgData name="Segev, Jonathan" userId="7c67a1b0-8725-4553-8055-0888dbcaef94" providerId="ADAL" clId="{10050D2D-C3C6-42E8-9168-B00B36B6D339}" dt="2022-01-06T16:47:44.244" v="349" actId="20577"/>
        <pc:sldMasterMkLst>
          <pc:docMk/>
          <pc:sldMasterMk cId="0" sldId="2147483648"/>
        </pc:sldMasterMkLst>
        <pc:spChg chg="mod">
          <ac:chgData name="Segev, Jonathan" userId="7c67a1b0-8725-4553-8055-0888dbcaef94" providerId="ADAL" clId="{10050D2D-C3C6-42E8-9168-B00B36B6D339}" dt="2022-01-06T16:47:44.244" v="349" actId="20577"/>
          <ac:spMkLst>
            <pc:docMk/>
            <pc:sldMasterMk cId="0" sldId="2147483648"/>
            <ac:spMk id="10" creationId="{00000000-0000-0000-0000-000000000000}"/>
          </ac:spMkLst>
        </pc:spChg>
      </pc:sldMasterChg>
    </pc:docChg>
  </pc:docChgLst>
  <pc:docChgLst>
    <pc:chgData name="Segev, Jonathan" userId="7c67a1b0-8725-4553-8055-0888dbcaef94" providerId="ADAL" clId="{630F7906-2173-42D3-837D-88E165374DCC}"/>
    <pc:docChg chg="undo custSel addSld delSld modSld sldOrd modMainMaster delSection modSection">
      <pc:chgData name="Segev, Jonathan" userId="7c67a1b0-8725-4553-8055-0888dbcaef94" providerId="ADAL" clId="{630F7906-2173-42D3-837D-88E165374DCC}" dt="2021-06-07T16:47:34.725" v="230" actId="47"/>
      <pc:docMkLst>
        <pc:docMk/>
      </pc:docMkLst>
      <pc:sldChg chg="modSp mod">
        <pc:chgData name="Segev, Jonathan" userId="7c67a1b0-8725-4553-8055-0888dbcaef94" providerId="ADAL" clId="{630F7906-2173-42D3-837D-88E165374DCC}" dt="2021-06-07T16:31:55.309" v="13" actId="20577"/>
        <pc:sldMkLst>
          <pc:docMk/>
          <pc:sldMk cId="0" sldId="256"/>
        </pc:sldMkLst>
        <pc:spChg chg="mod">
          <ac:chgData name="Segev, Jonathan" userId="7c67a1b0-8725-4553-8055-0888dbcaef94" providerId="ADAL" clId="{630F7906-2173-42D3-837D-88E165374DCC}" dt="2021-06-07T16:31:55.309" v="13" actId="20577"/>
          <ac:spMkLst>
            <pc:docMk/>
            <pc:sldMk cId="0" sldId="256"/>
            <ac:spMk id="3073" creationId="{00000000-0000-0000-0000-000000000000}"/>
          </ac:spMkLst>
        </pc:spChg>
        <pc:spChg chg="mod">
          <ac:chgData name="Segev, Jonathan" userId="7c67a1b0-8725-4553-8055-0888dbcaef94" providerId="ADAL" clId="{630F7906-2173-42D3-837D-88E165374DCC}" dt="2021-06-07T16:31:49.329" v="9" actId="20577"/>
          <ac:spMkLst>
            <pc:docMk/>
            <pc:sldMk cId="0" sldId="256"/>
            <ac:spMk id="3074" creationId="{00000000-0000-0000-0000-000000000000}"/>
          </ac:spMkLst>
        </pc:spChg>
      </pc:sldChg>
      <pc:sldChg chg="modSp mod">
        <pc:chgData name="Segev, Jonathan" userId="7c67a1b0-8725-4553-8055-0888dbcaef94" providerId="ADAL" clId="{630F7906-2173-42D3-837D-88E165374DCC}" dt="2021-06-07T16:32:32.180" v="39" actId="20577"/>
        <pc:sldMkLst>
          <pc:docMk/>
          <pc:sldMk cId="0" sldId="257"/>
        </pc:sldMkLst>
        <pc:spChg chg="mod">
          <ac:chgData name="Segev, Jonathan" userId="7c67a1b0-8725-4553-8055-0888dbcaef94" providerId="ADAL" clId="{630F7906-2173-42D3-837D-88E165374DCC}" dt="2021-06-07T16:32:32.180" v="39" actId="20577"/>
          <ac:spMkLst>
            <pc:docMk/>
            <pc:sldMk cId="0" sldId="257"/>
            <ac:spMk id="4098" creationId="{00000000-0000-0000-0000-000000000000}"/>
          </ac:spMkLst>
        </pc:spChg>
      </pc:sldChg>
      <pc:sldChg chg="modSp mod">
        <pc:chgData name="Segev, Jonathan" userId="7c67a1b0-8725-4553-8055-0888dbcaef94" providerId="ADAL" clId="{630F7906-2173-42D3-837D-88E165374DCC}" dt="2021-06-07T16:32:13.598" v="25" actId="20577"/>
        <pc:sldMkLst>
          <pc:docMk/>
          <pc:sldMk cId="1558500835" sldId="265"/>
        </pc:sldMkLst>
        <pc:spChg chg="mod">
          <ac:chgData name="Segev, Jonathan" userId="7c67a1b0-8725-4553-8055-0888dbcaef94" providerId="ADAL" clId="{630F7906-2173-42D3-837D-88E165374DCC}" dt="2021-06-07T16:32:13.598" v="25" actId="20577"/>
          <ac:spMkLst>
            <pc:docMk/>
            <pc:sldMk cId="1558500835" sldId="265"/>
            <ac:spMk id="3" creationId="{00000000-0000-0000-0000-000000000000}"/>
          </ac:spMkLst>
        </pc:spChg>
      </pc:sldChg>
      <pc:sldChg chg="modSp mod">
        <pc:chgData name="Segev, Jonathan" userId="7c67a1b0-8725-4553-8055-0888dbcaef94" providerId="ADAL" clId="{630F7906-2173-42D3-837D-88E165374DCC}" dt="2021-06-07T16:35:29.693" v="147" actId="14100"/>
        <pc:sldMkLst>
          <pc:docMk/>
          <pc:sldMk cId="4011216508" sldId="569"/>
        </pc:sldMkLst>
        <pc:spChg chg="mod">
          <ac:chgData name="Segev, Jonathan" userId="7c67a1b0-8725-4553-8055-0888dbcaef94" providerId="ADAL" clId="{630F7906-2173-42D3-837D-88E165374DCC}" dt="2021-06-07T16:35:26.774" v="146" actId="14100"/>
          <ac:spMkLst>
            <pc:docMk/>
            <pc:sldMk cId="4011216508" sldId="569"/>
            <ac:spMk id="2" creationId="{00000000-0000-0000-0000-000000000000}"/>
          </ac:spMkLst>
        </pc:spChg>
        <pc:spChg chg="mod">
          <ac:chgData name="Segev, Jonathan" userId="7c67a1b0-8725-4553-8055-0888dbcaef94" providerId="ADAL" clId="{630F7906-2173-42D3-837D-88E165374DCC}" dt="2021-06-07T16:35:29.693" v="147" actId="14100"/>
          <ac:spMkLst>
            <pc:docMk/>
            <pc:sldMk cId="4011216508" sldId="569"/>
            <ac:spMk id="3" creationId="{00000000-0000-0000-0000-000000000000}"/>
          </ac:spMkLst>
        </pc:spChg>
      </pc:sldChg>
      <pc:sldChg chg="ord">
        <pc:chgData name="Segev, Jonathan" userId="7c67a1b0-8725-4553-8055-0888dbcaef94" providerId="ADAL" clId="{630F7906-2173-42D3-837D-88E165374DCC}" dt="2021-06-07T16:33:14.198" v="41"/>
        <pc:sldMkLst>
          <pc:docMk/>
          <pc:sldMk cId="2691682855" sldId="591"/>
        </pc:sldMkLst>
      </pc:sldChg>
      <pc:sldChg chg="del">
        <pc:chgData name="Segev, Jonathan" userId="7c67a1b0-8725-4553-8055-0888dbcaef94" providerId="ADAL" clId="{630F7906-2173-42D3-837D-88E165374DCC}" dt="2021-06-07T16:47:34.725" v="230" actId="47"/>
        <pc:sldMkLst>
          <pc:docMk/>
          <pc:sldMk cId="3144923594" sldId="678"/>
        </pc:sldMkLst>
      </pc:sldChg>
      <pc:sldChg chg="del ord">
        <pc:chgData name="Segev, Jonathan" userId="7c67a1b0-8725-4553-8055-0888dbcaef94" providerId="ADAL" clId="{630F7906-2173-42D3-837D-88E165374DCC}" dt="2021-06-07T16:47:28.688" v="229" actId="47"/>
        <pc:sldMkLst>
          <pc:docMk/>
          <pc:sldMk cId="1060024187" sldId="683"/>
        </pc:sldMkLst>
      </pc:sldChg>
      <pc:sldChg chg="del ord">
        <pc:chgData name="Segev, Jonathan" userId="7c67a1b0-8725-4553-8055-0888dbcaef94" providerId="ADAL" clId="{630F7906-2173-42D3-837D-88E165374DCC}" dt="2021-06-07T16:47:05.002" v="225" actId="47"/>
        <pc:sldMkLst>
          <pc:docMk/>
          <pc:sldMk cId="687977063" sldId="684"/>
        </pc:sldMkLst>
      </pc:sldChg>
      <pc:sldChg chg="del ord">
        <pc:chgData name="Segev, Jonathan" userId="7c67a1b0-8725-4553-8055-0888dbcaef94" providerId="ADAL" clId="{630F7906-2173-42D3-837D-88E165374DCC}" dt="2021-06-07T16:47:05.002" v="225" actId="47"/>
        <pc:sldMkLst>
          <pc:docMk/>
          <pc:sldMk cId="3639930755" sldId="685"/>
        </pc:sldMkLst>
      </pc:sldChg>
      <pc:sldChg chg="modSp mod">
        <pc:chgData name="Segev, Jonathan" userId="7c67a1b0-8725-4553-8055-0888dbcaef94" providerId="ADAL" clId="{630F7906-2173-42D3-837D-88E165374DCC}" dt="2021-06-07T16:40:18.749" v="173" actId="20577"/>
        <pc:sldMkLst>
          <pc:docMk/>
          <pc:sldMk cId="392818440" sldId="686"/>
        </pc:sldMkLst>
        <pc:spChg chg="mod">
          <ac:chgData name="Segev, Jonathan" userId="7c67a1b0-8725-4553-8055-0888dbcaef94" providerId="ADAL" clId="{630F7906-2173-42D3-837D-88E165374DCC}" dt="2021-06-07T16:40:18.749" v="173" actId="20577"/>
          <ac:spMkLst>
            <pc:docMk/>
            <pc:sldMk cId="392818440" sldId="686"/>
            <ac:spMk id="2" creationId="{00000000-0000-0000-0000-000000000000}"/>
          </ac:spMkLst>
        </pc:spChg>
      </pc:sldChg>
      <pc:sldChg chg="modSp mod">
        <pc:chgData name="Segev, Jonathan" userId="7c67a1b0-8725-4553-8055-0888dbcaef94" providerId="ADAL" clId="{630F7906-2173-42D3-837D-88E165374DCC}" dt="2021-06-07T16:44:36.719" v="217" actId="20577"/>
        <pc:sldMkLst>
          <pc:docMk/>
          <pc:sldMk cId="1226202540" sldId="688"/>
        </pc:sldMkLst>
        <pc:spChg chg="mod">
          <ac:chgData name="Segev, Jonathan" userId="7c67a1b0-8725-4553-8055-0888dbcaef94" providerId="ADAL" clId="{630F7906-2173-42D3-837D-88E165374DCC}" dt="2021-06-07T16:44:36.719" v="217" actId="20577"/>
          <ac:spMkLst>
            <pc:docMk/>
            <pc:sldMk cId="1226202540" sldId="688"/>
            <ac:spMk id="3" creationId="{00000000-0000-0000-0000-000000000000}"/>
          </ac:spMkLst>
        </pc:spChg>
      </pc:sldChg>
      <pc:sldChg chg="del ord">
        <pc:chgData name="Segev, Jonathan" userId="7c67a1b0-8725-4553-8055-0888dbcaef94" providerId="ADAL" clId="{630F7906-2173-42D3-837D-88E165374DCC}" dt="2021-06-07T16:47:05.002" v="225" actId="47"/>
        <pc:sldMkLst>
          <pc:docMk/>
          <pc:sldMk cId="3850110379" sldId="689"/>
        </pc:sldMkLst>
      </pc:sldChg>
      <pc:sldChg chg="modSp mod ord">
        <pc:chgData name="Segev, Jonathan" userId="7c67a1b0-8725-4553-8055-0888dbcaef94" providerId="ADAL" clId="{630F7906-2173-42D3-837D-88E165374DCC}" dt="2021-06-07T16:47:09.760" v="227"/>
        <pc:sldMkLst>
          <pc:docMk/>
          <pc:sldMk cId="2279493781" sldId="690"/>
        </pc:sldMkLst>
        <pc:spChg chg="mod">
          <ac:chgData name="Segev, Jonathan" userId="7c67a1b0-8725-4553-8055-0888dbcaef94" providerId="ADAL" clId="{630F7906-2173-42D3-837D-88E165374DCC}" dt="2021-06-07T16:39:29.403" v="154" actId="20577"/>
          <ac:spMkLst>
            <pc:docMk/>
            <pc:sldMk cId="2279493781" sldId="690"/>
            <ac:spMk id="2" creationId="{00000000-0000-0000-0000-000000000000}"/>
          </ac:spMkLst>
        </pc:spChg>
      </pc:sldChg>
      <pc:sldChg chg="modSp mod ord">
        <pc:chgData name="Segev, Jonathan" userId="7c67a1b0-8725-4553-8055-0888dbcaef94" providerId="ADAL" clId="{630F7906-2173-42D3-837D-88E165374DCC}" dt="2021-06-07T16:46:53.321" v="224"/>
        <pc:sldMkLst>
          <pc:docMk/>
          <pc:sldMk cId="3473345634" sldId="694"/>
        </pc:sldMkLst>
        <pc:spChg chg="mod">
          <ac:chgData name="Segev, Jonathan" userId="7c67a1b0-8725-4553-8055-0888dbcaef94" providerId="ADAL" clId="{630F7906-2173-42D3-837D-88E165374DCC}" dt="2021-06-07T16:40:05.939" v="169" actId="6549"/>
          <ac:spMkLst>
            <pc:docMk/>
            <pc:sldMk cId="3473345634" sldId="694"/>
            <ac:spMk id="2" creationId="{00000000-0000-0000-0000-000000000000}"/>
          </ac:spMkLst>
        </pc:spChg>
      </pc:sldChg>
      <pc:sldChg chg="modSp add mod">
        <pc:chgData name="Segev, Jonathan" userId="7c67a1b0-8725-4553-8055-0888dbcaef94" providerId="ADAL" clId="{630F7906-2173-42D3-837D-88E165374DCC}" dt="2021-06-07T16:41:13.171" v="177" actId="20577"/>
        <pc:sldMkLst>
          <pc:docMk/>
          <pc:sldMk cId="3002227407" sldId="695"/>
        </pc:sldMkLst>
        <pc:spChg chg="mod">
          <ac:chgData name="Segev, Jonathan" userId="7c67a1b0-8725-4553-8055-0888dbcaef94" providerId="ADAL" clId="{630F7906-2173-42D3-837D-88E165374DCC}" dt="2021-06-07T16:41:13.171" v="177" actId="20577"/>
          <ac:spMkLst>
            <pc:docMk/>
            <pc:sldMk cId="3002227407" sldId="695"/>
            <ac:spMk id="2" creationId="{00000000-0000-0000-0000-000000000000}"/>
          </ac:spMkLst>
        </pc:spChg>
      </pc:sldChg>
      <pc:sldChg chg="add">
        <pc:chgData name="Segev, Jonathan" userId="7c67a1b0-8725-4553-8055-0888dbcaef94" providerId="ADAL" clId="{630F7906-2173-42D3-837D-88E165374DCC}" dt="2021-06-07T16:40:59.161" v="174"/>
        <pc:sldMkLst>
          <pc:docMk/>
          <pc:sldMk cId="256967334" sldId="696"/>
        </pc:sldMkLst>
      </pc:sldChg>
      <pc:sldChg chg="modSp add mod">
        <pc:chgData name="Segev, Jonathan" userId="7c67a1b0-8725-4553-8055-0888dbcaef94" providerId="ADAL" clId="{630F7906-2173-42D3-837D-88E165374DCC}" dt="2021-06-07T16:44:28.896" v="211" actId="20577"/>
        <pc:sldMkLst>
          <pc:docMk/>
          <pc:sldMk cId="3614686866" sldId="697"/>
        </pc:sldMkLst>
        <pc:spChg chg="mod">
          <ac:chgData name="Segev, Jonathan" userId="7c67a1b0-8725-4553-8055-0888dbcaef94" providerId="ADAL" clId="{630F7906-2173-42D3-837D-88E165374DCC}" dt="2021-06-07T16:44:28.896" v="211" actId="20577"/>
          <ac:spMkLst>
            <pc:docMk/>
            <pc:sldMk cId="3614686866" sldId="697"/>
            <ac:spMk id="3" creationId="{00000000-0000-0000-0000-000000000000}"/>
          </ac:spMkLst>
        </pc:spChg>
      </pc:sldChg>
      <pc:sldChg chg="modSp add mod">
        <pc:chgData name="Segev, Jonathan" userId="7c67a1b0-8725-4553-8055-0888dbcaef94" providerId="ADAL" clId="{630F7906-2173-42D3-837D-88E165374DCC}" dt="2021-06-07T16:41:34.555" v="181" actId="20577"/>
        <pc:sldMkLst>
          <pc:docMk/>
          <pc:sldMk cId="422831636" sldId="698"/>
        </pc:sldMkLst>
        <pc:spChg chg="mod">
          <ac:chgData name="Segev, Jonathan" userId="7c67a1b0-8725-4553-8055-0888dbcaef94" providerId="ADAL" clId="{630F7906-2173-42D3-837D-88E165374DCC}" dt="2021-06-07T16:41:34.555" v="181" actId="20577"/>
          <ac:spMkLst>
            <pc:docMk/>
            <pc:sldMk cId="422831636" sldId="698"/>
            <ac:spMk id="2" creationId="{00000000-0000-0000-0000-000000000000}"/>
          </ac:spMkLst>
        </pc:spChg>
      </pc:sldChg>
      <pc:sldChg chg="add">
        <pc:chgData name="Segev, Jonathan" userId="7c67a1b0-8725-4553-8055-0888dbcaef94" providerId="ADAL" clId="{630F7906-2173-42D3-837D-88E165374DCC}" dt="2021-06-07T16:41:19.583" v="178"/>
        <pc:sldMkLst>
          <pc:docMk/>
          <pc:sldMk cId="1703960244" sldId="699"/>
        </pc:sldMkLst>
      </pc:sldChg>
      <pc:sldChg chg="modSp add mod">
        <pc:chgData name="Segev, Jonathan" userId="7c67a1b0-8725-4553-8055-0888dbcaef94" providerId="ADAL" clId="{630F7906-2173-42D3-837D-88E165374DCC}" dt="2021-06-07T16:44:19.763" v="205" actId="20577"/>
        <pc:sldMkLst>
          <pc:docMk/>
          <pc:sldMk cId="2760317590" sldId="700"/>
        </pc:sldMkLst>
        <pc:spChg chg="mod">
          <ac:chgData name="Segev, Jonathan" userId="7c67a1b0-8725-4553-8055-0888dbcaef94" providerId="ADAL" clId="{630F7906-2173-42D3-837D-88E165374DCC}" dt="2021-06-07T16:44:19.763" v="205" actId="20577"/>
          <ac:spMkLst>
            <pc:docMk/>
            <pc:sldMk cId="2760317590" sldId="700"/>
            <ac:spMk id="3" creationId="{00000000-0000-0000-0000-000000000000}"/>
          </ac:spMkLst>
        </pc:spChg>
      </pc:sldChg>
      <pc:sldChg chg="modSp add mod">
        <pc:chgData name="Segev, Jonathan" userId="7c67a1b0-8725-4553-8055-0888dbcaef94" providerId="ADAL" clId="{630F7906-2173-42D3-837D-88E165374DCC}" dt="2021-06-07T16:42:11.446" v="184" actId="20577"/>
        <pc:sldMkLst>
          <pc:docMk/>
          <pc:sldMk cId="4215409238" sldId="701"/>
        </pc:sldMkLst>
        <pc:spChg chg="mod">
          <ac:chgData name="Segev, Jonathan" userId="7c67a1b0-8725-4553-8055-0888dbcaef94" providerId="ADAL" clId="{630F7906-2173-42D3-837D-88E165374DCC}" dt="2021-06-07T16:42:11.446" v="184" actId="20577"/>
          <ac:spMkLst>
            <pc:docMk/>
            <pc:sldMk cId="4215409238" sldId="701"/>
            <ac:spMk id="2" creationId="{00000000-0000-0000-0000-000000000000}"/>
          </ac:spMkLst>
        </pc:spChg>
      </pc:sldChg>
      <pc:sldChg chg="add">
        <pc:chgData name="Segev, Jonathan" userId="7c67a1b0-8725-4553-8055-0888dbcaef94" providerId="ADAL" clId="{630F7906-2173-42D3-837D-88E165374DCC}" dt="2021-06-07T16:42:00.534" v="182"/>
        <pc:sldMkLst>
          <pc:docMk/>
          <pc:sldMk cId="2494254172" sldId="702"/>
        </pc:sldMkLst>
      </pc:sldChg>
      <pc:sldChg chg="modSp add mod">
        <pc:chgData name="Segev, Jonathan" userId="7c67a1b0-8725-4553-8055-0888dbcaef94" providerId="ADAL" clId="{630F7906-2173-42D3-837D-88E165374DCC}" dt="2021-06-07T16:44:10.419" v="199" actId="20577"/>
        <pc:sldMkLst>
          <pc:docMk/>
          <pc:sldMk cId="165328482" sldId="703"/>
        </pc:sldMkLst>
        <pc:spChg chg="mod">
          <ac:chgData name="Segev, Jonathan" userId="7c67a1b0-8725-4553-8055-0888dbcaef94" providerId="ADAL" clId="{630F7906-2173-42D3-837D-88E165374DCC}" dt="2021-06-07T16:44:10.419" v="199" actId="20577"/>
          <ac:spMkLst>
            <pc:docMk/>
            <pc:sldMk cId="165328482" sldId="703"/>
            <ac:spMk id="3" creationId="{00000000-0000-0000-0000-000000000000}"/>
          </ac:spMkLst>
        </pc:spChg>
      </pc:sldChg>
      <pc:sldChg chg="modSp add mod">
        <pc:chgData name="Segev, Jonathan" userId="7c67a1b0-8725-4553-8055-0888dbcaef94" providerId="ADAL" clId="{630F7906-2173-42D3-837D-88E165374DCC}" dt="2021-06-07T16:44:04.115" v="193" actId="6549"/>
        <pc:sldMkLst>
          <pc:docMk/>
          <pc:sldMk cId="84078729" sldId="704"/>
        </pc:sldMkLst>
        <pc:spChg chg="mod">
          <ac:chgData name="Segev, Jonathan" userId="7c67a1b0-8725-4553-8055-0888dbcaef94" providerId="ADAL" clId="{630F7906-2173-42D3-837D-88E165374DCC}" dt="2021-06-07T16:44:04.115" v="193" actId="6549"/>
          <ac:spMkLst>
            <pc:docMk/>
            <pc:sldMk cId="84078729" sldId="704"/>
            <ac:spMk id="2" creationId="{00000000-0000-0000-0000-000000000000}"/>
          </ac:spMkLst>
        </pc:spChg>
      </pc:sldChg>
      <pc:sldChg chg="add">
        <pc:chgData name="Segev, Jonathan" userId="7c67a1b0-8725-4553-8055-0888dbcaef94" providerId="ADAL" clId="{630F7906-2173-42D3-837D-88E165374DCC}" dt="2021-06-07T16:43:46.199" v="190"/>
        <pc:sldMkLst>
          <pc:docMk/>
          <pc:sldMk cId="3407451316" sldId="705"/>
        </pc:sldMkLst>
      </pc:sldChg>
      <pc:sldChg chg="add">
        <pc:chgData name="Segev, Jonathan" userId="7c67a1b0-8725-4553-8055-0888dbcaef94" providerId="ADAL" clId="{630F7906-2173-42D3-837D-88E165374DCC}" dt="2021-06-07T16:43:46.199" v="190"/>
        <pc:sldMkLst>
          <pc:docMk/>
          <pc:sldMk cId="1756123658" sldId="706"/>
        </pc:sldMkLst>
      </pc:sldChg>
      <pc:sldChg chg="modSp add mod">
        <pc:chgData name="Segev, Jonathan" userId="7c67a1b0-8725-4553-8055-0888dbcaef94" providerId="ADAL" clId="{630F7906-2173-42D3-837D-88E165374DCC}" dt="2021-06-07T16:45:33.470" v="221" actId="20577"/>
        <pc:sldMkLst>
          <pc:docMk/>
          <pc:sldMk cId="596105195" sldId="707"/>
        </pc:sldMkLst>
        <pc:spChg chg="mod">
          <ac:chgData name="Segev, Jonathan" userId="7c67a1b0-8725-4553-8055-0888dbcaef94" providerId="ADAL" clId="{630F7906-2173-42D3-837D-88E165374DCC}" dt="2021-06-07T16:45:33.470" v="221" actId="20577"/>
          <ac:spMkLst>
            <pc:docMk/>
            <pc:sldMk cId="596105195" sldId="707"/>
            <ac:spMk id="2" creationId="{00000000-0000-0000-0000-000000000000}"/>
          </ac:spMkLst>
        </pc:spChg>
      </pc:sldChg>
      <pc:sldChg chg="add">
        <pc:chgData name="Segev, Jonathan" userId="7c67a1b0-8725-4553-8055-0888dbcaef94" providerId="ADAL" clId="{630F7906-2173-42D3-837D-88E165374DCC}" dt="2021-06-07T16:45:03.310" v="218"/>
        <pc:sldMkLst>
          <pc:docMk/>
          <pc:sldMk cId="2736006038" sldId="708"/>
        </pc:sldMkLst>
      </pc:sldChg>
      <pc:sldChg chg="add">
        <pc:chgData name="Segev, Jonathan" userId="7c67a1b0-8725-4553-8055-0888dbcaef94" providerId="ADAL" clId="{630F7906-2173-42D3-837D-88E165374DCC}" dt="2021-06-07T16:45:03.310" v="218"/>
        <pc:sldMkLst>
          <pc:docMk/>
          <pc:sldMk cId="3394078245" sldId="709"/>
        </pc:sldMkLst>
      </pc:sldChg>
      <pc:sldMasterChg chg="modSp mod">
        <pc:chgData name="Segev, Jonathan" userId="7c67a1b0-8725-4553-8055-0888dbcaef94" providerId="ADAL" clId="{630F7906-2173-42D3-837D-88E165374DCC}" dt="2021-06-07T16:31:25.336" v="5" actId="6549"/>
        <pc:sldMasterMkLst>
          <pc:docMk/>
          <pc:sldMasterMk cId="0" sldId="2147483648"/>
        </pc:sldMasterMkLst>
        <pc:spChg chg="mod">
          <ac:chgData name="Segev, Jonathan" userId="7c67a1b0-8725-4553-8055-0888dbcaef94" providerId="ADAL" clId="{630F7906-2173-42D3-837D-88E165374DCC}" dt="2021-06-07T16:31:25.336" v="5" actId="6549"/>
          <ac:spMkLst>
            <pc:docMk/>
            <pc:sldMasterMk cId="0" sldId="2147483648"/>
            <ac:spMk id="10" creationId="{00000000-0000-0000-0000-000000000000}"/>
          </ac:spMkLst>
        </pc:spChg>
      </pc:sldMasterChg>
    </pc:docChg>
  </pc:docChgLst>
  <pc:docChgLst>
    <pc:chgData name="Segev, Jonathan" userId="7c67a1b0-8725-4553-8055-0888dbcaef94" providerId="ADAL" clId="{ECA1FCB6-A308-46C9-8DC4-8313B76DEEBA}"/>
    <pc:docChg chg="undo custSel addSld delSld modSld modMainMaster delSection modSection">
      <pc:chgData name="Segev, Jonathan" userId="7c67a1b0-8725-4553-8055-0888dbcaef94" providerId="ADAL" clId="{ECA1FCB6-A308-46C9-8DC4-8313B76DEEBA}" dt="2021-09-30T19:38:45.490" v="564" actId="20577"/>
      <pc:docMkLst>
        <pc:docMk/>
      </pc:docMkLst>
      <pc:sldChg chg="modSp mod">
        <pc:chgData name="Segev, Jonathan" userId="7c67a1b0-8725-4553-8055-0888dbcaef94" providerId="ADAL" clId="{ECA1FCB6-A308-46C9-8DC4-8313B76DEEBA}" dt="2021-09-30T19:19:22.670" v="23" actId="20577"/>
        <pc:sldMkLst>
          <pc:docMk/>
          <pc:sldMk cId="0" sldId="256"/>
        </pc:sldMkLst>
        <pc:spChg chg="mod">
          <ac:chgData name="Segev, Jonathan" userId="7c67a1b0-8725-4553-8055-0888dbcaef94" providerId="ADAL" clId="{ECA1FCB6-A308-46C9-8DC4-8313B76DEEBA}" dt="2021-09-30T19:17:51.812" v="17" actId="20577"/>
          <ac:spMkLst>
            <pc:docMk/>
            <pc:sldMk cId="0" sldId="256"/>
            <ac:spMk id="3073" creationId="{00000000-0000-0000-0000-000000000000}"/>
          </ac:spMkLst>
        </pc:spChg>
        <pc:spChg chg="mod">
          <ac:chgData name="Segev, Jonathan" userId="7c67a1b0-8725-4553-8055-0888dbcaef94" providerId="ADAL" clId="{ECA1FCB6-A308-46C9-8DC4-8313B76DEEBA}" dt="2021-09-30T19:19:22.670" v="23" actId="20577"/>
          <ac:spMkLst>
            <pc:docMk/>
            <pc:sldMk cId="0" sldId="256"/>
            <ac:spMk id="3074" creationId="{00000000-0000-0000-0000-000000000000}"/>
          </ac:spMkLst>
        </pc:spChg>
      </pc:sldChg>
      <pc:sldChg chg="modSp mod">
        <pc:chgData name="Segev, Jonathan" userId="7c67a1b0-8725-4553-8055-0888dbcaef94" providerId="ADAL" clId="{ECA1FCB6-A308-46C9-8DC4-8313B76DEEBA}" dt="2021-09-30T19:38:45.490" v="564" actId="20577"/>
        <pc:sldMkLst>
          <pc:docMk/>
          <pc:sldMk cId="0" sldId="257"/>
        </pc:sldMkLst>
        <pc:spChg chg="mod">
          <ac:chgData name="Segev, Jonathan" userId="7c67a1b0-8725-4553-8055-0888dbcaef94" providerId="ADAL" clId="{ECA1FCB6-A308-46C9-8DC4-8313B76DEEBA}" dt="2021-09-30T19:38:45.490" v="564" actId="20577"/>
          <ac:spMkLst>
            <pc:docMk/>
            <pc:sldMk cId="0" sldId="257"/>
            <ac:spMk id="4098" creationId="{00000000-0000-0000-0000-000000000000}"/>
          </ac:spMkLst>
        </pc:spChg>
      </pc:sldChg>
      <pc:sldChg chg="modSp mod">
        <pc:chgData name="Segev, Jonathan" userId="7c67a1b0-8725-4553-8055-0888dbcaef94" providerId="ADAL" clId="{ECA1FCB6-A308-46C9-8DC4-8313B76DEEBA}" dt="2021-09-30T19:20:23.120" v="55" actId="6549"/>
        <pc:sldMkLst>
          <pc:docMk/>
          <pc:sldMk cId="1558500835" sldId="265"/>
        </pc:sldMkLst>
        <pc:spChg chg="mod">
          <ac:chgData name="Segev, Jonathan" userId="7c67a1b0-8725-4553-8055-0888dbcaef94" providerId="ADAL" clId="{ECA1FCB6-A308-46C9-8DC4-8313B76DEEBA}" dt="2021-09-30T19:20:23.120" v="55" actId="6549"/>
          <ac:spMkLst>
            <pc:docMk/>
            <pc:sldMk cId="1558500835" sldId="265"/>
            <ac:spMk id="3" creationId="{00000000-0000-0000-0000-000000000000}"/>
          </ac:spMkLst>
        </pc:spChg>
      </pc:sldChg>
      <pc:sldChg chg="modSp mod">
        <pc:chgData name="Segev, Jonathan" userId="7c67a1b0-8725-4553-8055-0888dbcaef94" providerId="ADAL" clId="{ECA1FCB6-A308-46C9-8DC4-8313B76DEEBA}" dt="2021-09-30T19:32:53.232" v="406" actId="20577"/>
        <pc:sldMkLst>
          <pc:docMk/>
          <pc:sldMk cId="1606978152" sldId="345"/>
        </pc:sldMkLst>
        <pc:graphicFrameChg chg="modGraphic">
          <ac:chgData name="Segev, Jonathan" userId="7c67a1b0-8725-4553-8055-0888dbcaef94" providerId="ADAL" clId="{ECA1FCB6-A308-46C9-8DC4-8313B76DEEBA}" dt="2021-09-30T19:32:53.232" v="406" actId="20577"/>
          <ac:graphicFrameMkLst>
            <pc:docMk/>
            <pc:sldMk cId="1606978152" sldId="345"/>
            <ac:graphicFrameMk id="7" creationId="{00000000-0000-0000-0000-000000000000}"/>
          </ac:graphicFrameMkLst>
        </pc:graphicFrameChg>
      </pc:sldChg>
      <pc:sldChg chg="addSp modSp mod">
        <pc:chgData name="Segev, Jonathan" userId="7c67a1b0-8725-4553-8055-0888dbcaef94" providerId="ADAL" clId="{ECA1FCB6-A308-46C9-8DC4-8313B76DEEBA}" dt="2021-09-30T19:31:26.387" v="288" actId="20577"/>
        <pc:sldMkLst>
          <pc:docMk/>
          <pc:sldMk cId="4011216508" sldId="569"/>
        </pc:sldMkLst>
        <pc:spChg chg="mod">
          <ac:chgData name="Segev, Jonathan" userId="7c67a1b0-8725-4553-8055-0888dbcaef94" providerId="ADAL" clId="{ECA1FCB6-A308-46C9-8DC4-8313B76DEEBA}" dt="2021-09-30T19:24:16.309" v="92" actId="20577"/>
          <ac:spMkLst>
            <pc:docMk/>
            <pc:sldMk cId="4011216508" sldId="569"/>
            <ac:spMk id="2" creationId="{00000000-0000-0000-0000-000000000000}"/>
          </ac:spMkLst>
        </pc:spChg>
        <pc:spChg chg="mod">
          <ac:chgData name="Segev, Jonathan" userId="7c67a1b0-8725-4553-8055-0888dbcaef94" providerId="ADAL" clId="{ECA1FCB6-A308-46C9-8DC4-8313B76DEEBA}" dt="2021-09-30T19:31:26.387" v="288" actId="20577"/>
          <ac:spMkLst>
            <pc:docMk/>
            <pc:sldMk cId="4011216508" sldId="569"/>
            <ac:spMk id="3" creationId="{00000000-0000-0000-0000-000000000000}"/>
          </ac:spMkLst>
        </pc:spChg>
        <pc:spChg chg="add mod">
          <ac:chgData name="Segev, Jonathan" userId="7c67a1b0-8725-4553-8055-0888dbcaef94" providerId="ADAL" clId="{ECA1FCB6-A308-46C9-8DC4-8313B76DEEBA}" dt="2021-09-30T19:28:07.731" v="261" actId="14100"/>
          <ac:spMkLst>
            <pc:docMk/>
            <pc:sldMk cId="4011216508" sldId="569"/>
            <ac:spMk id="7" creationId="{13C21951-EF11-4B7C-A112-83E121BD1D41}"/>
          </ac:spMkLst>
        </pc:spChg>
      </pc:sldChg>
      <pc:sldChg chg="modSp mod">
        <pc:chgData name="Segev, Jonathan" userId="7c67a1b0-8725-4553-8055-0888dbcaef94" providerId="ADAL" clId="{ECA1FCB6-A308-46C9-8DC4-8313B76DEEBA}" dt="2021-09-30T19:33:42.866" v="420" actId="20577"/>
        <pc:sldMkLst>
          <pc:docMk/>
          <pc:sldMk cId="2279493781" sldId="690"/>
        </pc:sldMkLst>
        <pc:spChg chg="mod">
          <ac:chgData name="Segev, Jonathan" userId="7c67a1b0-8725-4553-8055-0888dbcaef94" providerId="ADAL" clId="{ECA1FCB6-A308-46C9-8DC4-8313B76DEEBA}" dt="2021-09-30T19:33:42.866" v="420" actId="20577"/>
          <ac:spMkLst>
            <pc:docMk/>
            <pc:sldMk cId="2279493781" sldId="690"/>
            <ac:spMk id="2" creationId="{00000000-0000-0000-0000-000000000000}"/>
          </ac:spMkLst>
        </pc:spChg>
        <pc:spChg chg="mod">
          <ac:chgData name="Segev, Jonathan" userId="7c67a1b0-8725-4553-8055-0888dbcaef94" providerId="ADAL" clId="{ECA1FCB6-A308-46C9-8DC4-8313B76DEEBA}" dt="2021-09-30T19:32:38.769" v="400" actId="20577"/>
          <ac:spMkLst>
            <pc:docMk/>
            <pc:sldMk cId="2279493781" sldId="690"/>
            <ac:spMk id="3" creationId="{00000000-0000-0000-0000-000000000000}"/>
          </ac:spMkLst>
        </pc:spChg>
      </pc:sldChg>
      <pc:sldChg chg="modSp mod">
        <pc:chgData name="Segev, Jonathan" userId="7c67a1b0-8725-4553-8055-0888dbcaef94" providerId="ADAL" clId="{ECA1FCB6-A308-46C9-8DC4-8313B76DEEBA}" dt="2021-09-30T19:35:36.569" v="542" actId="113"/>
        <pc:sldMkLst>
          <pc:docMk/>
          <pc:sldMk cId="4231762105" sldId="693"/>
        </pc:sldMkLst>
        <pc:spChg chg="mod">
          <ac:chgData name="Segev, Jonathan" userId="7c67a1b0-8725-4553-8055-0888dbcaef94" providerId="ADAL" clId="{ECA1FCB6-A308-46C9-8DC4-8313B76DEEBA}" dt="2021-09-30T19:35:36.569" v="542" actId="113"/>
          <ac:spMkLst>
            <pc:docMk/>
            <pc:sldMk cId="4231762105" sldId="693"/>
            <ac:spMk id="2" creationId="{645D4345-8700-431B-8CD5-FCA5A6C08D88}"/>
          </ac:spMkLst>
        </pc:spChg>
        <pc:spChg chg="mod">
          <ac:chgData name="Segev, Jonathan" userId="7c67a1b0-8725-4553-8055-0888dbcaef94" providerId="ADAL" clId="{ECA1FCB6-A308-46C9-8DC4-8313B76DEEBA}" dt="2021-09-30T19:35:16.705" v="539" actId="20577"/>
          <ac:spMkLst>
            <pc:docMk/>
            <pc:sldMk cId="4231762105" sldId="693"/>
            <ac:spMk id="3" creationId="{67DD31E9-AD35-400D-B673-CDF80A3048BB}"/>
          </ac:spMkLst>
        </pc:spChg>
      </pc:sldChg>
      <pc:sldChg chg="modSp mod">
        <pc:chgData name="Segev, Jonathan" userId="7c67a1b0-8725-4553-8055-0888dbcaef94" providerId="ADAL" clId="{ECA1FCB6-A308-46C9-8DC4-8313B76DEEBA}" dt="2021-09-30T19:36:00.300" v="555" actId="6549"/>
        <pc:sldMkLst>
          <pc:docMk/>
          <pc:sldMk cId="3473345634" sldId="694"/>
        </pc:sldMkLst>
        <pc:spChg chg="mod">
          <ac:chgData name="Segev, Jonathan" userId="7c67a1b0-8725-4553-8055-0888dbcaef94" providerId="ADAL" clId="{ECA1FCB6-A308-46C9-8DC4-8313B76DEEBA}" dt="2021-09-30T19:36:00.300" v="555" actId="6549"/>
          <ac:spMkLst>
            <pc:docMk/>
            <pc:sldMk cId="3473345634" sldId="694"/>
            <ac:spMk id="2" creationId="{00000000-0000-0000-0000-000000000000}"/>
          </ac:spMkLst>
        </pc:spChg>
        <pc:graphicFrameChg chg="modGraphic">
          <ac:chgData name="Segev, Jonathan" userId="7c67a1b0-8725-4553-8055-0888dbcaef94" providerId="ADAL" clId="{ECA1FCB6-A308-46C9-8DC4-8313B76DEEBA}" dt="2021-09-30T19:34:58.069" v="538" actId="313"/>
          <ac:graphicFrameMkLst>
            <pc:docMk/>
            <pc:sldMk cId="3473345634" sldId="694"/>
            <ac:graphicFrameMk id="7" creationId="{00000000-0000-0000-0000-000000000000}"/>
          </ac:graphicFrameMkLst>
        </pc:graphicFrameChg>
      </pc:sldChg>
      <pc:sldChg chg="del">
        <pc:chgData name="Segev, Jonathan" userId="7c67a1b0-8725-4553-8055-0888dbcaef94" providerId="ADAL" clId="{ECA1FCB6-A308-46C9-8DC4-8313B76DEEBA}" dt="2021-09-30T19:38:00.319" v="560" actId="47"/>
        <pc:sldMkLst>
          <pc:docMk/>
          <pc:sldMk cId="422831636" sldId="698"/>
        </pc:sldMkLst>
      </pc:sldChg>
      <pc:sldChg chg="del">
        <pc:chgData name="Segev, Jonathan" userId="7c67a1b0-8725-4553-8055-0888dbcaef94" providerId="ADAL" clId="{ECA1FCB6-A308-46C9-8DC4-8313B76DEEBA}" dt="2021-09-30T19:38:00.319" v="560" actId="47"/>
        <pc:sldMkLst>
          <pc:docMk/>
          <pc:sldMk cId="1703960244" sldId="699"/>
        </pc:sldMkLst>
      </pc:sldChg>
      <pc:sldChg chg="del">
        <pc:chgData name="Segev, Jonathan" userId="7c67a1b0-8725-4553-8055-0888dbcaef94" providerId="ADAL" clId="{ECA1FCB6-A308-46C9-8DC4-8313B76DEEBA}" dt="2021-09-30T19:38:00.319" v="560" actId="47"/>
        <pc:sldMkLst>
          <pc:docMk/>
          <pc:sldMk cId="2760317590" sldId="700"/>
        </pc:sldMkLst>
      </pc:sldChg>
      <pc:sldChg chg="del">
        <pc:chgData name="Segev, Jonathan" userId="7c67a1b0-8725-4553-8055-0888dbcaef94" providerId="ADAL" clId="{ECA1FCB6-A308-46C9-8DC4-8313B76DEEBA}" dt="2021-09-30T19:37:46.333" v="558" actId="47"/>
        <pc:sldMkLst>
          <pc:docMk/>
          <pc:sldMk cId="596105195" sldId="707"/>
        </pc:sldMkLst>
      </pc:sldChg>
      <pc:sldChg chg="del">
        <pc:chgData name="Segev, Jonathan" userId="7c67a1b0-8725-4553-8055-0888dbcaef94" providerId="ADAL" clId="{ECA1FCB6-A308-46C9-8DC4-8313B76DEEBA}" dt="2021-09-30T19:37:46.333" v="558" actId="47"/>
        <pc:sldMkLst>
          <pc:docMk/>
          <pc:sldMk cId="2736006038" sldId="708"/>
        </pc:sldMkLst>
      </pc:sldChg>
      <pc:sldChg chg="modSp mod">
        <pc:chgData name="Segev, Jonathan" userId="7c67a1b0-8725-4553-8055-0888dbcaef94" providerId="ADAL" clId="{ECA1FCB6-A308-46C9-8DC4-8313B76DEEBA}" dt="2021-09-30T19:21:07.708" v="89" actId="20577"/>
        <pc:sldMkLst>
          <pc:docMk/>
          <pc:sldMk cId="1968720319" sldId="2366"/>
        </pc:sldMkLst>
        <pc:spChg chg="mod">
          <ac:chgData name="Segev, Jonathan" userId="7c67a1b0-8725-4553-8055-0888dbcaef94" providerId="ADAL" clId="{ECA1FCB6-A308-46C9-8DC4-8313B76DEEBA}" dt="2021-09-30T19:21:07.708" v="89" actId="20577"/>
          <ac:spMkLst>
            <pc:docMk/>
            <pc:sldMk cId="1968720319" sldId="2366"/>
            <ac:spMk id="3" creationId="{00000000-0000-0000-0000-000000000000}"/>
          </ac:spMkLst>
        </pc:spChg>
      </pc:sldChg>
      <pc:sldChg chg="modSp add mod">
        <pc:chgData name="Segev, Jonathan" userId="7c67a1b0-8725-4553-8055-0888dbcaef94" providerId="ADAL" clId="{ECA1FCB6-A308-46C9-8DC4-8313B76DEEBA}" dt="2021-09-30T19:35:42.296" v="544" actId="113"/>
        <pc:sldMkLst>
          <pc:docMk/>
          <pc:sldMk cId="1744781822" sldId="2368"/>
        </pc:sldMkLst>
        <pc:spChg chg="mod">
          <ac:chgData name="Segev, Jonathan" userId="7c67a1b0-8725-4553-8055-0888dbcaef94" providerId="ADAL" clId="{ECA1FCB6-A308-46C9-8DC4-8313B76DEEBA}" dt="2021-09-30T19:35:42.296" v="544" actId="113"/>
          <ac:spMkLst>
            <pc:docMk/>
            <pc:sldMk cId="1744781822" sldId="2368"/>
            <ac:spMk id="2" creationId="{645D4345-8700-431B-8CD5-FCA5A6C08D88}"/>
          </ac:spMkLst>
        </pc:spChg>
      </pc:sldChg>
      <pc:sldMasterChg chg="modSp mod">
        <pc:chgData name="Segev, Jonathan" userId="7c67a1b0-8725-4553-8055-0888dbcaef94" providerId="ADAL" clId="{ECA1FCB6-A308-46C9-8DC4-8313B76DEEBA}" dt="2021-09-30T19:17:21.040" v="8" actId="20577"/>
        <pc:sldMasterMkLst>
          <pc:docMk/>
          <pc:sldMasterMk cId="0" sldId="2147483648"/>
        </pc:sldMasterMkLst>
        <pc:spChg chg="mod">
          <ac:chgData name="Segev, Jonathan" userId="7c67a1b0-8725-4553-8055-0888dbcaef94" providerId="ADAL" clId="{ECA1FCB6-A308-46C9-8DC4-8313B76DEEBA}" dt="2021-09-30T19:17:14.974" v="5" actId="6549"/>
          <ac:spMkLst>
            <pc:docMk/>
            <pc:sldMasterMk cId="0" sldId="2147483648"/>
            <ac:spMk id="10" creationId="{00000000-0000-0000-0000-000000000000}"/>
          </ac:spMkLst>
        </pc:spChg>
        <pc:spChg chg="mod">
          <ac:chgData name="Segev, Jonathan" userId="7c67a1b0-8725-4553-8055-0888dbcaef94" providerId="ADAL" clId="{ECA1FCB6-A308-46C9-8DC4-8313B76DEEBA}" dt="2021-09-30T19:17:21.040" v="8"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1/5/2022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47</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802.11-21/1945r1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 Id="rId5" Type="http://schemas.openxmlformats.org/officeDocument/2006/relationships/hyperlink" Target="https://imat.ieee.org/attendance" TargetMode="External"/><Relationship Id="rId4" Type="http://schemas.openxmlformats.org/officeDocument/2006/relationships/hyperlink" Target="https://imat.ieee.org/"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January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2022-01-05</a:t>
            </a:r>
          </a:p>
        </p:txBody>
      </p:sp>
      <p:sp>
        <p:nvSpPr>
          <p:cNvPr id="6" name="Date Placeholder 3"/>
          <p:cNvSpPr>
            <a:spLocks noGrp="1"/>
          </p:cNvSpPr>
          <p:nvPr>
            <p:ph type="dt" idx="10"/>
          </p:nvPr>
        </p:nvSpPr>
        <p:spPr/>
        <p:txBody>
          <a:bodyPr/>
          <a:lstStyle/>
          <a:p>
            <a:r>
              <a:rPr lang="en-US"/>
              <a:t>Jan.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January Electronic Meeting Agenda </a:t>
            </a:r>
          </a:p>
          <a:p>
            <a:pPr algn="ctr">
              <a:lnSpc>
                <a:spcPct val="90000"/>
              </a:lnSpc>
              <a:buFontTx/>
              <a:buNone/>
            </a:pPr>
            <a:r>
              <a:rPr lang="en-US" altLang="en-US" sz="3600" dirty="0">
                <a:cs typeface="Times New Roman" panose="02020603050405020304" pitchFamily="18" charset="0"/>
              </a:rPr>
              <a:t>And telecons meetings running between January 2022 and March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Jan. 2022</a:t>
            </a:r>
          </a:p>
        </p:txBody>
      </p:sp>
    </p:spTree>
    <p:extLst>
      <p:ext uri="{BB962C8B-B14F-4D97-AF65-F5344CB8AC3E}">
        <p14:creationId xmlns:p14="http://schemas.microsoft.com/office/powerpoint/2010/main" val="925929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Jan. IEEE  Electronic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Review SA1 CR status</a:t>
            </a:r>
          </a:p>
          <a:p>
            <a:pPr algn="just">
              <a:spcBef>
                <a:spcPct val="20000"/>
              </a:spcBef>
              <a:buFontTx/>
              <a:buChar char="•"/>
            </a:pPr>
            <a:r>
              <a:rPr lang="en-US" altLang="en-US" sz="1800" b="0" kern="0" dirty="0"/>
              <a:t>Review submissions – as time permits.</a:t>
            </a:r>
          </a:p>
          <a:p>
            <a:pPr algn="just">
              <a:spcBef>
                <a:spcPct val="20000"/>
              </a:spcBef>
              <a:buFontTx/>
              <a:buChar char="•"/>
            </a:pPr>
            <a:r>
              <a:rPr lang="en-US" altLang="en-US" sz="1800" b="0" dirty="0"/>
              <a:t>Perform group CR – as time permits.</a:t>
            </a:r>
            <a:endParaRPr lang="en-US" altLang="en-US" sz="1800" b="0" kern="0" dirty="0"/>
          </a:p>
          <a:p>
            <a:pPr algn="just">
              <a:spcBef>
                <a:spcPct val="20000"/>
              </a:spcBef>
              <a:buFontTx/>
              <a:buChar char="•"/>
            </a:pPr>
            <a:endParaRPr lang="en-US" altLang="en-US" sz="18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endParaRPr lang="en-US" sz="1800" b="0" kern="0" dirty="0"/>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86002298"/>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11-21-1945</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TBA</a:t>
                      </a: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Jan.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Consider approval of previous meeting minutes (5 min – as needed)</a:t>
            </a:r>
          </a:p>
          <a:p>
            <a:pPr algn="just">
              <a:spcBef>
                <a:spcPct val="20000"/>
              </a:spcBef>
              <a:buFontTx/>
              <a:buChar char="•"/>
            </a:pPr>
            <a:r>
              <a:rPr lang="en-US" altLang="en-US" sz="1800" b="0" dirty="0"/>
              <a:t>SA1 CR Status</a:t>
            </a:r>
          </a:p>
          <a:p>
            <a:pPr algn="just">
              <a:spcBef>
                <a:spcPct val="20000"/>
              </a:spcBef>
              <a:buFontTx/>
              <a:buChar char="•"/>
            </a:pPr>
            <a:r>
              <a:rPr 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8</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24855444"/>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TBA</a:t>
                      </a:r>
                    </a:p>
                  </a:txBody>
                  <a:tcPr marT="45712" marB="45712"/>
                </a:tc>
                <a:tc>
                  <a:txBody>
                    <a:bodyPr/>
                    <a:lstStyle/>
                    <a:p>
                      <a:r>
                        <a:rPr lang="en-US" sz="1400" b="0"/>
                        <a:t>Roy Want</a:t>
                      </a:r>
                      <a:endParaRPr lang="en-US" sz="1400" b="0" dirty="0"/>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a:t>Editors</a:t>
                      </a:r>
                      <a:endParaRPr lang="en-US" sz="1400" b="0" dirty="0"/>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altLang="en-US" sz="3200" dirty="0"/>
              <a:t>P802.11z Initial SA Ballot</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744781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January 2022 Electronic meeting and teleconferences running between the January and March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20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TBA</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24</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TBA</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0022274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569673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61468686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January meeting:</a:t>
            </a:r>
            <a:endParaRPr lang="en-US" sz="2000" b="0" dirty="0"/>
          </a:p>
          <a:p>
            <a:pPr>
              <a:buFont typeface="Arial" panose="020B0604020202020204" pitchFamily="34" charset="0"/>
              <a:buChar char="•"/>
            </a:pPr>
            <a:r>
              <a:rPr lang="en-US" sz="2000" b="0" dirty="0"/>
              <a:t>This meeting is part of the January IEEE 802 Wireless Interim session</a:t>
            </a:r>
          </a:p>
          <a:p>
            <a:pPr>
              <a:buFont typeface="Arial" panose="020B0604020202020204" pitchFamily="34" charset="0"/>
              <a:buChar char="•"/>
            </a:pPr>
            <a:r>
              <a:rPr lang="en-US" sz="2000" b="0" dirty="0"/>
              <a:t>You must pay the registration fee in order to attend</a:t>
            </a:r>
          </a:p>
          <a:p>
            <a:pPr>
              <a:buFont typeface="Arial" panose="020B0604020202020204" pitchFamily="34" charset="0"/>
              <a:buChar char="•"/>
            </a:pPr>
            <a:r>
              <a:rPr lang="en-US" sz="2000" b="0" dirty="0"/>
              <a:t>If you have not already done so, you can register </a:t>
            </a:r>
            <a:r>
              <a:rPr lang="en-US" sz="2000" b="0" dirty="0">
                <a:hlinkClick r:id="rId2"/>
              </a:rPr>
              <a:t>here</a:t>
            </a:r>
            <a:r>
              <a:rPr lang="en-US" sz="2000" b="0" dirty="0"/>
              <a:t> or follow the registration link here </a:t>
            </a:r>
            <a:r>
              <a:rPr lang="en-US" sz="2000" b="0" dirty="0">
                <a:hlinkClick r:id="rId3"/>
              </a:rPr>
              <a:t>https://grouper.ieee.org/groups/802/11/Meetings/Meeting_Plan.html</a:t>
            </a:r>
            <a:endParaRPr lang="en-US" sz="2000" b="0" dirty="0"/>
          </a:p>
          <a:p>
            <a:pPr>
              <a:buFont typeface="Arial" panose="020B0604020202020204" pitchFamily="34" charset="0"/>
              <a:buChar char="•"/>
            </a:pPr>
            <a:r>
              <a:rPr lang="en-US" sz="2000" b="0" dirty="0"/>
              <a:t>If you do not intend to register for this session you must leave this meeting and, if you have logged</a:t>
            </a:r>
            <a:endParaRPr lang="en-US" b="0" dirty="0"/>
          </a:p>
          <a:p>
            <a:pPr marL="457200" indent="-457200"/>
            <a:endParaRPr lang="en-US" altLang="en-US" sz="2000" dirty="0"/>
          </a:p>
          <a:p>
            <a:pPr marL="0" indent="0"/>
            <a:r>
              <a:rPr lang="en-US" altLang="en-US" sz="2000" dirty="0"/>
              <a:t>Logging Attendance:</a:t>
            </a:r>
            <a:endParaRPr lang="en-US" altLang="en-US" sz="2000" dirty="0">
              <a:hlinkClick r:id="rId4"/>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5"/>
              </a:rPr>
              <a:t>https://imat.ieee.org/attendance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105071</TotalTime>
  <Words>4332</Words>
  <Application>Microsoft Office PowerPoint</Application>
  <PresentationFormat>Widescreen</PresentationFormat>
  <Paragraphs>534</Paragraphs>
  <Slides>48</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48</vt:i4>
      </vt:variant>
    </vt:vector>
  </HeadingPairs>
  <TitlesOfParts>
    <vt:vector size="55" baseType="lpstr">
      <vt:lpstr>Arial</vt:lpstr>
      <vt:lpstr>Calibri</vt:lpstr>
      <vt:lpstr>Monotype Sorts</vt:lpstr>
      <vt:lpstr>Montserrat</vt:lpstr>
      <vt:lpstr>Times New Roman</vt:lpstr>
      <vt:lpstr>Office Theme</vt:lpstr>
      <vt:lpstr>Document</vt:lpstr>
      <vt:lpstr>TGaz Next Generation Positioning  Agenda for the January Electronic Meeting and  the Following Telecons Agenda</vt:lpstr>
      <vt:lpstr>IEEE 802.11 Task Group AZ Next Generation Positioning </vt:lpstr>
      <vt:lpstr>Abstract</vt:lpstr>
      <vt:lpstr>Logistics</vt:lpstr>
      <vt:lpstr>Logistics</vt:lpstr>
      <vt:lpstr>Meeting Decorum</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Jan. IEEE  Electronic Plenary Meeting Week Agenda</vt:lpstr>
      <vt:lpstr>Submission List for the week</vt:lpstr>
      <vt:lpstr>IEEE Electronic Meeting Week – Jan. 17th</vt:lpstr>
      <vt:lpstr>Submission List for the Nov. 8th meeting</vt:lpstr>
      <vt:lpstr>P802.11z Initial SA Ballot</vt:lpstr>
      <vt:lpstr>Submissions Awaiting Motions</vt:lpstr>
      <vt:lpstr>Review Submissions</vt:lpstr>
      <vt:lpstr>PowerPoint Presentation</vt:lpstr>
      <vt:lpstr>IEEE Electronic Meeting slot – Jan. 20th </vt:lpstr>
      <vt:lpstr>PowerPoint Presentation</vt:lpstr>
      <vt:lpstr>PowerPoint Presentation</vt:lpstr>
      <vt:lpstr>IEEE Electronic Meeting slot – Jan. 24th</vt:lpstr>
      <vt:lpstr>PowerPoint Presentation</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696</cp:revision>
  <cp:lastPrinted>1601-01-01T00:00:00Z</cp:lastPrinted>
  <dcterms:created xsi:type="dcterms:W3CDTF">2018-08-06T10:28:59Z</dcterms:created>
  <dcterms:modified xsi:type="dcterms:W3CDTF">2022-01-06T16:47:49Z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