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77" r:id="rId3"/>
    <p:sldId id="430" r:id="rId4"/>
    <p:sldId id="431" r:id="rId5"/>
    <p:sldId id="432" r:id="rId6"/>
    <p:sldId id="433" r:id="rId7"/>
    <p:sldId id="436" r:id="rId8"/>
    <p:sldId id="442" r:id="rId9"/>
    <p:sldId id="441" r:id="rId10"/>
    <p:sldId id="443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C000"/>
    <a:srgbClr val="FFCCCC"/>
    <a:srgbClr val="33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3" autoAdjust="0"/>
    <p:restoredTop sz="99548" autoAdjust="0"/>
  </p:normalViewPr>
  <p:slideViewPr>
    <p:cSldViewPr>
      <p:cViewPr varScale="1">
        <p:scale>
          <a:sx n="118" d="100"/>
          <a:sy n="118" d="100"/>
        </p:scale>
        <p:origin x="96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2021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0151" y="6475413"/>
            <a:ext cx="13737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Jinmin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0151" y="6475413"/>
            <a:ext cx="13737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Jinmin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2021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0151" y="6475413"/>
            <a:ext cx="13737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Jinmin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2021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0151" y="6475413"/>
            <a:ext cx="13737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Jinmin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2021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0151" y="6475413"/>
            <a:ext cx="13737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Jinmin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802.11-21/1943r0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Jinmin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Issue of large BW support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2021-11-22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420023"/>
              </p:ext>
            </p:extLst>
          </p:nvPr>
        </p:nvGraphicFramePr>
        <p:xfrm>
          <a:off x="520700" y="2751138"/>
          <a:ext cx="7851775" cy="371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76" name="Document" r:id="rId4" imgW="9340732" imgH="4466432" progId="Word.Document.8">
                  <p:embed/>
                </p:oleObj>
              </mc:Choice>
              <mc:Fallback>
                <p:oleObj name="Document" r:id="rId4" imgW="9340732" imgH="44664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1138"/>
                        <a:ext cx="7851775" cy="3716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support?</a:t>
            </a:r>
          </a:p>
          <a:p>
            <a:pPr lvl="1"/>
            <a:r>
              <a:rPr lang="en-US" dirty="0"/>
              <a:t>Option 1: Update EHT-MCS Map(BW = 160/320 MHz) to indicate MCS MAP for 80 MHz non-AP STA receiving 160/320 MHz PPDU. And EHT-MCS Map(BW = 320 MHz) to indicate MCS MAP for 160 MHz non-AP STA receiving 320 </a:t>
            </a:r>
            <a:r>
              <a:rPr lang="en-US" dirty="0" err="1"/>
              <a:t>MHz.</a:t>
            </a:r>
            <a:r>
              <a:rPr lang="en-US" dirty="0"/>
              <a:t> </a:t>
            </a:r>
            <a:endParaRPr lang="en-US" altLang="ko-KR" dirty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2: Add another capability which indicates maximum MCS level when receiving larger bandwidth MU PPDU.</a:t>
            </a:r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3: Restricting RU and MRU for 80 and 160 MHz operation </a:t>
            </a:r>
            <a:r>
              <a:rPr lang="en-US" altLang="ko-KR" dirty="0" smtClean="0"/>
              <a:t>similar </a:t>
            </a:r>
            <a:r>
              <a:rPr lang="en-US" altLang="ko-KR" dirty="0"/>
              <a:t>to “</a:t>
            </a:r>
            <a:r>
              <a:rPr lang="en-US" dirty="0"/>
              <a:t>36.3.2.6 RU and MRU restrictions for 20 MHz operation</a:t>
            </a:r>
            <a:r>
              <a:rPr lang="en-US" dirty="0" smtClean="0"/>
              <a:t>”.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2761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non-AP EHT STA shall support the following features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Reception </a:t>
            </a:r>
            <a:r>
              <a:rPr lang="en-US" dirty="0"/>
              <a:t>of a 160 MHz EHT MU </a:t>
            </a:r>
            <a:r>
              <a:rPr lang="en-US" dirty="0" smtClean="0"/>
              <a:t>PPDU </a:t>
            </a:r>
            <a:r>
              <a:rPr lang="en-US" b="0" dirty="0" smtClean="0"/>
              <a:t>if </a:t>
            </a:r>
            <a:r>
              <a:rPr lang="en-US" b="0" dirty="0"/>
              <a:t>the non-AP EHT STA is capable of up to 80 MHz channel width</a:t>
            </a:r>
            <a:r>
              <a:rPr lang="en-US" b="0" dirty="0" smtClean="0"/>
              <a:t> and </a:t>
            </a:r>
            <a:r>
              <a:rPr lang="en-US" b="0" dirty="0"/>
              <a:t>operating with 80 MHz channel </a:t>
            </a:r>
            <a:r>
              <a:rPr lang="en-US" b="0" dirty="0" smtClean="0"/>
              <a:t>width.</a:t>
            </a:r>
          </a:p>
          <a:p>
            <a:pPr lvl="1"/>
            <a:r>
              <a:rPr lang="en-US" b="0" dirty="0" smtClean="0"/>
              <a:t>Reception </a:t>
            </a:r>
            <a:r>
              <a:rPr lang="en-US" b="0" dirty="0"/>
              <a:t>of a </a:t>
            </a:r>
            <a:r>
              <a:rPr lang="en-US" b="0" dirty="0" smtClean="0"/>
              <a:t>320 </a:t>
            </a:r>
            <a:r>
              <a:rPr lang="en-US" b="0" dirty="0"/>
              <a:t>MHz EHT MU </a:t>
            </a:r>
            <a:r>
              <a:rPr lang="en-US" b="0" dirty="0" smtClean="0"/>
              <a:t>PPDU </a:t>
            </a:r>
            <a:r>
              <a:rPr lang="en-US" b="0" dirty="0"/>
              <a:t>if the non-AP EHT STA is capable of up to 80 MHz channel width and operating with 80 MHz channel width</a:t>
            </a:r>
            <a:r>
              <a:rPr lang="en-US" b="0" dirty="0" smtClean="0"/>
              <a:t>.</a:t>
            </a:r>
          </a:p>
          <a:p>
            <a:pPr lvl="1"/>
            <a:r>
              <a:rPr lang="en-US" b="0" dirty="0" smtClean="0"/>
              <a:t>Reception </a:t>
            </a:r>
            <a:r>
              <a:rPr lang="en-US" b="0" dirty="0"/>
              <a:t>of a 320 MHz EHT MU </a:t>
            </a:r>
            <a:r>
              <a:rPr lang="en-US" b="0" dirty="0" smtClean="0"/>
              <a:t>PPDU if </a:t>
            </a:r>
            <a:r>
              <a:rPr lang="en-US" b="0" dirty="0"/>
              <a:t>the non-AP EHT STA is capable of up to 160 MHz channel width and operating with 160 MHz channel width</a:t>
            </a:r>
            <a:r>
              <a:rPr lang="en-US" b="0" dirty="0" smtClean="0"/>
              <a:t>.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EHT Capabilities</a:t>
            </a:r>
          </a:p>
          <a:p>
            <a:pPr lvl="1"/>
            <a:r>
              <a:rPr lang="en-US" dirty="0"/>
              <a:t>EHT-MCS Map (BW ≤ 80 MHz, Except 20 MHz-Only Non-AP </a:t>
            </a:r>
            <a:r>
              <a:rPr lang="en-US" dirty="0" smtClean="0"/>
              <a:t>STA): For </a:t>
            </a:r>
            <a:r>
              <a:rPr lang="en-US" dirty="0"/>
              <a:t>a 20 MHz or 80 MHz operating non-AP STA, additionally indicates the maximum number of spatial streams supported for reception and the maximum number of spatial streams that the non-AP STA can transmit, for each MCS value, in a PPDU with a bandwidth of 160 MHz or 320 </a:t>
            </a:r>
            <a:r>
              <a:rPr lang="en-US" dirty="0" err="1"/>
              <a:t>MHz</a:t>
            </a:r>
            <a:r>
              <a:rPr lang="en-US" dirty="0" err="1" smtClean="0"/>
              <a:t>.</a:t>
            </a:r>
            <a:endParaRPr lang="en-US" dirty="0" smtClean="0"/>
          </a:p>
          <a:p>
            <a:pPr lvl="1"/>
            <a:r>
              <a:rPr lang="en-US" dirty="0"/>
              <a:t>EHT-MCS Map(BW = 160 MHz</a:t>
            </a:r>
            <a:r>
              <a:rPr lang="en-US" dirty="0" smtClean="0"/>
              <a:t>): </a:t>
            </a:r>
            <a:r>
              <a:rPr lang="en-US" dirty="0"/>
              <a:t>For a 160 MHz operating non-AP STA, additionally indicates the </a:t>
            </a:r>
            <a:r>
              <a:rPr lang="en-US" dirty="0" smtClean="0"/>
              <a:t>maximum </a:t>
            </a:r>
            <a:r>
              <a:rPr lang="en-US" dirty="0"/>
              <a:t>number of spatial streams </a:t>
            </a:r>
            <a:r>
              <a:rPr lang="en-US" dirty="0" smtClean="0"/>
              <a:t>supported </a:t>
            </a:r>
            <a:r>
              <a:rPr lang="en-US" dirty="0"/>
              <a:t>for reception and the maximum number of spatial streams that the non-AP STA can transmit, for each MCS value, in a PPDU with a band-width of 320 </a:t>
            </a:r>
            <a:r>
              <a:rPr lang="en-US" dirty="0" err="1"/>
              <a:t>MHz.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Receiver using lower bandwidth than the PPDU transmission may </a:t>
            </a:r>
            <a:r>
              <a:rPr lang="en-US" altLang="ko-KR" dirty="0"/>
              <a:t>cause spectral </a:t>
            </a:r>
            <a:r>
              <a:rPr lang="en-US" altLang="ko-KR" dirty="0" smtClean="0"/>
              <a:t>aliasing</a:t>
            </a:r>
          </a:p>
          <a:p>
            <a:pPr lvl="1"/>
            <a:r>
              <a:rPr lang="en-US" altLang="ko-KR" dirty="0" smtClean="0"/>
              <a:t>Degrades the RX EVM on edge subcarriers. 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Jinmin </a:t>
            </a:r>
            <a:r>
              <a:rPr lang="en-US" altLang="ko-KR" dirty="0" smtClean="0"/>
              <a:t>Kim, Samsung</a:t>
            </a:r>
            <a:endParaRPr lang="en-US" altLang="ko-KR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Reception of</a:t>
            </a:r>
            <a:r>
              <a:rPr lang="en-US" altLang="ko-KR" dirty="0" smtClean="0"/>
              <a:t> a 160 MHz MU PPDU </a:t>
            </a:r>
            <a:br>
              <a:rPr lang="en-US" altLang="ko-KR" dirty="0" smtClean="0"/>
            </a:br>
            <a:r>
              <a:rPr lang="en-US" altLang="ko-KR" dirty="0" smtClean="0"/>
              <a:t>(80 MHz Operating STA)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15868"/>
          </a:xfrm>
        </p:spPr>
        <p:txBody>
          <a:bodyPr/>
          <a:lstStyle/>
          <a:p>
            <a:r>
              <a:rPr lang="en-US" altLang="ko-KR" dirty="0" smtClean="0"/>
              <a:t>Assumption</a:t>
            </a:r>
          </a:p>
          <a:p>
            <a:pPr lvl="1"/>
            <a:r>
              <a:rPr lang="en-US" altLang="ko-KR" dirty="0" smtClean="0"/>
              <a:t>80 MHz operating STA is allocated in a 160 MHz MU PPDU and lower 80 MHz is the primary channel.</a:t>
            </a:r>
          </a:p>
          <a:p>
            <a:pPr lvl="1"/>
            <a:r>
              <a:rPr lang="en-US" altLang="ko-KR" dirty="0" smtClean="0"/>
              <a:t>The ADC sample rate is 4x higher than the desired signal bandwidth for anti-aliasing. </a:t>
            </a:r>
          </a:p>
          <a:p>
            <a:pPr lvl="1"/>
            <a:r>
              <a:rPr lang="en-US" altLang="ko-KR" dirty="0" smtClean="0"/>
              <a:t>80 MHz </a:t>
            </a:r>
            <a:r>
              <a:rPr lang="en-US" altLang="ko-KR" dirty="0"/>
              <a:t>operating STA </a:t>
            </a:r>
            <a:r>
              <a:rPr lang="en-US" altLang="ko-KR" dirty="0" smtClean="0"/>
              <a:t>sets </a:t>
            </a:r>
            <a:r>
              <a:rPr lang="en-US" altLang="ko-KR" dirty="0"/>
              <a:t>the </a:t>
            </a:r>
            <a:r>
              <a:rPr lang="en-US" altLang="ko-KR" dirty="0" smtClean="0"/>
              <a:t>center </a:t>
            </a:r>
            <a:r>
              <a:rPr lang="en-US" altLang="ko-KR" dirty="0"/>
              <a:t>frequency </a:t>
            </a:r>
            <a:r>
              <a:rPr lang="en-US" altLang="ko-KR" dirty="0" smtClean="0"/>
              <a:t>in the middle of the </a:t>
            </a:r>
            <a:r>
              <a:rPr lang="en-US" altLang="ko-KR" dirty="0"/>
              <a:t>lower </a:t>
            </a:r>
            <a:r>
              <a:rPr lang="en-US" altLang="ko-KR" dirty="0" smtClean="0"/>
              <a:t>80 MHz channel.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Based on this assumption, the spectrum is shown in the figure below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2021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Jinmin </a:t>
            </a:r>
            <a:r>
              <a:rPr lang="en-US" altLang="ko-KR" dirty="0" smtClean="0"/>
              <a:t>Kim, 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042533"/>
            <a:ext cx="8398388" cy="151066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3329018"/>
            <a:ext cx="3290627" cy="159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1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Reception of</a:t>
            </a:r>
            <a:r>
              <a:rPr lang="en-US" altLang="ko-KR" dirty="0"/>
              <a:t> a 160 MHz MU PPDU </a:t>
            </a:r>
            <a:br>
              <a:rPr lang="en-US" altLang="ko-KR" dirty="0"/>
            </a:br>
            <a:r>
              <a:rPr lang="en-US" altLang="ko-KR" dirty="0"/>
              <a:t>(80 MHz Operating STA)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Decimation</a:t>
            </a:r>
          </a:p>
          <a:p>
            <a:pPr lvl="1"/>
            <a:r>
              <a:rPr lang="en-US" altLang="ko-KR" dirty="0" smtClean="0"/>
              <a:t>The decimation consists of low-pass filter and down-sampling.</a:t>
            </a:r>
          </a:p>
          <a:p>
            <a:pPr lvl="1"/>
            <a:r>
              <a:rPr lang="en-US" altLang="ko-KR" dirty="0" smtClean="0"/>
              <a:t>The decimation of </a:t>
            </a:r>
            <a:r>
              <a:rPr lang="en-US" altLang="ko-KR" dirty="0"/>
              <a:t>¼</a:t>
            </a:r>
            <a:r>
              <a:rPr lang="en-US" altLang="ko-KR" dirty="0" smtClean="0"/>
              <a:t> rate may require a large number of filter taps. </a:t>
            </a:r>
          </a:p>
          <a:p>
            <a:pPr lvl="1"/>
            <a:r>
              <a:rPr lang="en-US" altLang="ko-KR" dirty="0" smtClean="0"/>
              <a:t>Therefore, multi-stage(</a:t>
            </a:r>
            <a:r>
              <a:rPr lang="en-US" altLang="ko-KR" dirty="0"/>
              <a:t>½</a:t>
            </a:r>
            <a:r>
              <a:rPr lang="en-US" altLang="ko-KR" dirty="0" smtClean="0"/>
              <a:t> rate + ½ rate) can be considered for the decimation of ¼ rate.</a:t>
            </a:r>
          </a:p>
          <a:p>
            <a:pPr lvl="1"/>
            <a:r>
              <a:rPr lang="en-US" altLang="ko-KR" dirty="0" smtClean="0"/>
              <a:t>Even after low-pass filtering, residual signal may be present in the stop-band region.</a:t>
            </a:r>
          </a:p>
          <a:p>
            <a:pPr lvl="2"/>
            <a:r>
              <a:rPr lang="en-US" altLang="ko-KR" dirty="0" smtClean="0"/>
              <a:t>Actually, the </a:t>
            </a:r>
            <a:r>
              <a:rPr lang="en-US" altLang="ko-KR" dirty="0"/>
              <a:t>magnitude of the residual signal</a:t>
            </a:r>
            <a:r>
              <a:rPr lang="en-US" altLang="ko-KR" dirty="0" smtClean="0"/>
              <a:t> depends on the sharpness of filter or the number of filter taps.</a:t>
            </a:r>
          </a:p>
          <a:p>
            <a:pPr lvl="1"/>
            <a:r>
              <a:rPr lang="en-US" altLang="ko-KR" dirty="0" smtClean="0"/>
              <a:t>The residual signal in the stop-band can create aliasing after decimating the signal, which may degrade the performance (e.g. Rx EVM), especially on edge subcarriers.</a:t>
            </a:r>
          </a:p>
          <a:p>
            <a:pPr lvl="1"/>
            <a:r>
              <a:rPr lang="en-US" altLang="ko-KR" dirty="0" smtClean="0"/>
              <a:t>Aliasing</a:t>
            </a:r>
            <a:r>
              <a:rPr lang="en-US" altLang="ko-KR" dirty="0"/>
              <a:t>, even if small, can </a:t>
            </a:r>
            <a:r>
              <a:rPr lang="en-US" altLang="ko-KR" dirty="0" smtClean="0"/>
              <a:t>cause a </a:t>
            </a:r>
            <a:r>
              <a:rPr lang="en-US" altLang="ko-KR" dirty="0"/>
              <a:t>significant problem </a:t>
            </a:r>
            <a:r>
              <a:rPr lang="en-US" altLang="ko-KR" dirty="0" smtClean="0"/>
              <a:t>in </a:t>
            </a:r>
            <a:r>
              <a:rPr lang="en-US" altLang="ko-KR" dirty="0"/>
              <a:t>high MCS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2021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Jinmin </a:t>
            </a:r>
            <a:r>
              <a:rPr lang="en-US" altLang="ko-KR" dirty="0" smtClean="0"/>
              <a:t>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8799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Decimation (320 MHz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 smtClean="0"/>
              <a:t>160 MHz)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Original spectrum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Low-pass filtering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Down-sampling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2021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Jinmin </a:t>
            </a:r>
            <a:r>
              <a:rPr lang="en-US" altLang="ko-KR" dirty="0" smtClean="0"/>
              <a:t>Kim, 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03" y="3505200"/>
            <a:ext cx="8696419" cy="1178761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019" y="1918333"/>
            <a:ext cx="8398388" cy="1510667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3103" y="4994441"/>
            <a:ext cx="7422675" cy="132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62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Decimation (160 MHz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 smtClean="0"/>
              <a:t>80 MHz)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Original spectrum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Low-pass filtering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Down-sampling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2021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Jinmin </a:t>
            </a:r>
            <a:r>
              <a:rPr lang="en-US" altLang="ko-KR" dirty="0" smtClean="0"/>
              <a:t>Kim, Samsung</a:t>
            </a:r>
            <a:endParaRPr lang="en-US" altLang="ko-KR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824" y="1726400"/>
            <a:ext cx="7422675" cy="13216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8379" y="3429000"/>
            <a:ext cx="6783563" cy="133280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8378" y="5032460"/>
            <a:ext cx="6783563" cy="15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25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Rx EVM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The Rx EVM on edge subcarrier is significantly degraded because of aliasing.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2021</a:t>
            </a:r>
            <a:endParaRPr lang="en-US" dirty="0"/>
          </a:p>
        </p:txBody>
      </p:sp>
      <p:pic>
        <p:nvPicPr>
          <p:cNvPr id="13" name="그림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33" y="1524000"/>
            <a:ext cx="4475967" cy="335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그림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173" y="1524000"/>
            <a:ext cx="4723905" cy="3540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952198" y="2231192"/>
            <a:ext cx="2297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Averaged Rx EVM over all subcarriers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48234" y="2176046"/>
            <a:ext cx="2297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Rx EVM on edge subcarrier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  <p:sp>
        <p:nvSpPr>
          <p:cNvPr id="17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Jinmin </a:t>
            </a:r>
            <a:r>
              <a:rPr lang="en-US" altLang="ko-KR" dirty="0" smtClean="0"/>
              <a:t>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5330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agreed that “large BW support” is a good feature to improve spectral efficiency.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However, based on our analysis</a:t>
            </a:r>
            <a:r>
              <a:rPr lang="en-US" altLang="ko-KR" dirty="0"/>
              <a:t>, </a:t>
            </a:r>
            <a:r>
              <a:rPr lang="en-US" altLang="ko-KR" dirty="0" smtClean="0"/>
              <a:t>aliasing </a:t>
            </a:r>
            <a:r>
              <a:rPr lang="en-US" altLang="ko-KR" dirty="0"/>
              <a:t>may occur, which may degrade performance for edge subcarriers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If more taps are used, the effect of aliasing can be </a:t>
            </a:r>
            <a:r>
              <a:rPr lang="en-US" altLang="ko-KR" dirty="0" smtClean="0"/>
              <a:t>reduced</a:t>
            </a:r>
            <a:r>
              <a:rPr lang="en-US" altLang="ko-KR" dirty="0"/>
              <a:t>, but the complexity is increased.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Considering a low-cost device that supports up to 80 MHz, it's </a:t>
            </a:r>
            <a:r>
              <a:rPr lang="en-US" altLang="ko-KR" dirty="0"/>
              <a:t>too </a:t>
            </a:r>
            <a:r>
              <a:rPr lang="en-US" altLang="ko-KR" dirty="0" smtClean="0"/>
              <a:t>aggressive feature to </a:t>
            </a:r>
            <a:r>
              <a:rPr lang="en-US" altLang="ko-KR" dirty="0"/>
              <a:t>make it mandatory for all </a:t>
            </a:r>
            <a:r>
              <a:rPr lang="en-US" altLang="ko-KR" dirty="0" smtClean="0"/>
              <a:t>MCSs.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So, there </a:t>
            </a:r>
            <a:r>
              <a:rPr lang="en-US" altLang="ko-KR" dirty="0"/>
              <a:t>is a need for a way to reduce the implementation burden and support </a:t>
            </a:r>
            <a:r>
              <a:rPr lang="en-US" altLang="ko-KR" dirty="0" smtClean="0"/>
              <a:t>this </a:t>
            </a:r>
            <a:r>
              <a:rPr lang="en-US" altLang="ko-KR" dirty="0"/>
              <a:t>feature.</a:t>
            </a:r>
            <a:endParaRPr lang="en-US" altLang="ko-KR" dirty="0" smtClean="0"/>
          </a:p>
          <a:p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2021</a:t>
            </a:r>
            <a:endParaRPr lang="en-US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Jinmin </a:t>
            </a:r>
            <a:r>
              <a:rPr lang="en-US" altLang="ko-KR" dirty="0" smtClean="0"/>
              <a:t>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8043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Candidate Solutions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Option 1: Update EHT-MCS </a:t>
            </a:r>
            <a:r>
              <a:rPr lang="en-US" dirty="0"/>
              <a:t>Map(BW = </a:t>
            </a:r>
            <a:r>
              <a:rPr lang="en-US" dirty="0" smtClean="0"/>
              <a:t>160/320 </a:t>
            </a:r>
            <a:r>
              <a:rPr lang="en-US" dirty="0"/>
              <a:t>MHz</a:t>
            </a:r>
            <a:r>
              <a:rPr lang="en-US" dirty="0" smtClean="0"/>
              <a:t>) to indicate MCS MAP for 80 MHz non-AP STA receiving 160/320 MHz PPDU. And EHT-MCS Map(BW = 320 MHz) to indicate MCS MAP for 160 MHz non-AP STA receiving 320 </a:t>
            </a:r>
            <a:r>
              <a:rPr lang="en-US" dirty="0" err="1" smtClean="0"/>
              <a:t>MHz.</a:t>
            </a:r>
            <a:r>
              <a:rPr lang="en-US" dirty="0" smtClean="0"/>
              <a:t>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This option adds more bytes in capabilities (6 B more for 80 MHz STA and 3 B more for 160 MHz STA), but consistent with 320 MHz STA reporting MCS Map.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Option 2: Add another capability which indicates maximum MCS level when receiving larger bandwidth MU PPDU.</a:t>
            </a:r>
          </a:p>
          <a:p>
            <a:pPr lvl="1"/>
            <a:r>
              <a:rPr lang="en-US" altLang="ko-KR" dirty="0" smtClean="0"/>
              <a:t>This one can save some overhead. But it is not consistent.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Option 3: Restricting RU and MRU for 80 and 160 MHz operation </a:t>
            </a:r>
            <a:r>
              <a:rPr lang="en-US" altLang="ko-KR" dirty="0"/>
              <a:t>similar to </a:t>
            </a:r>
            <a:r>
              <a:rPr lang="en-US" altLang="ko-KR" dirty="0" smtClean="0"/>
              <a:t>“</a:t>
            </a:r>
            <a:r>
              <a:rPr lang="en-US" dirty="0" smtClean="0"/>
              <a:t>36.3.2.6 </a:t>
            </a:r>
            <a:r>
              <a:rPr lang="en-US" dirty="0"/>
              <a:t>RU and MRU restrictions for 20 MHz </a:t>
            </a:r>
            <a:r>
              <a:rPr lang="en-US" dirty="0" smtClean="0"/>
              <a:t>operation”.</a:t>
            </a:r>
          </a:p>
          <a:p>
            <a:pPr lvl="1"/>
            <a:r>
              <a:rPr lang="en-US" altLang="ko-KR" dirty="0" smtClean="0"/>
              <a:t>There are many RUs MRUs need to be restricted. Not a preferred option.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2021</a:t>
            </a:r>
            <a:endParaRPr lang="en-US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Jinmin </a:t>
            </a:r>
            <a:r>
              <a:rPr lang="en-US" altLang="ko-KR" dirty="0" smtClean="0"/>
              <a:t>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7066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171242</TotalTime>
  <Words>952</Words>
  <Application>Microsoft Office PowerPoint</Application>
  <PresentationFormat>On-screen Show (4:3)</PresentationFormat>
  <Paragraphs>125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Wingdings</vt:lpstr>
      <vt:lpstr>802-11-Submission</vt:lpstr>
      <vt:lpstr>Document</vt:lpstr>
      <vt:lpstr>Issue of large BW support</vt:lpstr>
      <vt:lpstr>Introduction</vt:lpstr>
      <vt:lpstr>Reception of a 160 MHz MU PPDU  (80 MHz Operating STA)</vt:lpstr>
      <vt:lpstr>Reception of a 160 MHz MU PPDU  (80 MHz Operating STA)</vt:lpstr>
      <vt:lpstr>Example of Decimation (320 MHz  160 MHz)</vt:lpstr>
      <vt:lpstr>Example of Decimation (160 MHz  80 MHz)</vt:lpstr>
      <vt:lpstr>Rx EVM Results</vt:lpstr>
      <vt:lpstr>Discussion</vt:lpstr>
      <vt:lpstr>Candidate Solutions</vt:lpstr>
      <vt:lpstr>Straw Poll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3238</cp:revision>
  <cp:lastPrinted>1998-02-10T13:28:06Z</cp:lastPrinted>
  <dcterms:created xsi:type="dcterms:W3CDTF">2007-05-21T21:00:37Z</dcterms:created>
  <dcterms:modified xsi:type="dcterms:W3CDTF">2021-12-01T17:50:31Z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C:\Users\wookbong.lee\AppData\Local\Microsoft\Windows\INetCache\Content.Outlook\XA2IXTR7\11-21-xxxx-00-00be-Issue of large BW support.pptx</vt:lpwstr>
  </property>
</Properties>
</file>