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5" r:id="rId5"/>
    <p:sldId id="266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14" d="100"/>
          <a:sy n="114" d="100"/>
        </p:scale>
        <p:origin x="22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70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Hiroshi Mano, </a:t>
            </a:r>
            <a:r>
              <a:rPr lang="en-GB" dirty="0" err="1"/>
              <a:t>Koden</a:t>
            </a:r>
            <a:r>
              <a:rPr lang="en-GB" dirty="0"/>
              <a:t>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Hiroshi Mano, Koden-TI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802.11-21/1939r1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Regulatory concern of 11bc in Japan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2021-11-30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152099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文書" r:id="rId4" imgW="10439400" imgH="2400300" progId="Word.Document.8">
                  <p:embed/>
                </p:oleObj>
              </mc:Choice>
              <mc:Fallback>
                <p:oleObj name="文書" r:id="rId4" imgW="104394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describe a r</a:t>
            </a:r>
            <a:r>
              <a:rPr lang="en-GB" altLang="ja-JP" dirty="0"/>
              <a:t>egulatory concern</a:t>
            </a:r>
            <a:r>
              <a:rPr lang="en-GB" dirty="0"/>
              <a:t> of 11bc in Japan.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7420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Operation mode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84784"/>
            <a:ext cx="10361084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Japanese radio regulations defines five commutation operation methods as follows.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1. Single-way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 Single-way system is a system in which only transmissions are made to a single receiver.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2. Simplex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Simplex transmission is a method of communication in which transmissions are made alternately in opposite directions.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3. Duplex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 duplex system is one in which transmissions are made simultaneously in opposite directions.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4. Half-Duplex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 half-duplex system is a system in which the transmission is simplex at one end of the communication channel and duplex at the other end.</a:t>
            </a:r>
            <a:endParaRPr lang="en-US" sz="18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/>
              <a:t>5. Simultaneous communication system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>
                <a:solidFill>
                  <a:srgbClr val="FF0000"/>
                </a:solidFill>
              </a:rPr>
              <a:t>A simultaneous communication system means a communication system in which only the transmission of a call with the same content is made to two or more specific receiving facilities simultaneously.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7420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Equipment regulation or wireless LAN system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84784"/>
            <a:ext cx="10361084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The WLAN system shall be operated in single-way, simplex, duplex, half-duplex, or combination of those.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strike="sngStrike" dirty="0">
                <a:solidFill>
                  <a:srgbClr val="FF0000"/>
                </a:solidFill>
              </a:rPr>
              <a:t>Simultaneous communication system is not adopted</a:t>
            </a:r>
            <a:r>
              <a:rPr lang="en-US" altLang="ja-JP" sz="2000" strike="sngStrike" dirty="0"/>
              <a:t> for WLAN.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200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2021 Aug 31</a:t>
            </a:r>
            <a:r>
              <a:rPr lang="en-US" altLang="ja-JP" sz="2000" baseline="30000" dirty="0"/>
              <a:t>st</a:t>
            </a:r>
            <a:r>
              <a:rPr lang="en-US" altLang="ja-JP" sz="2000" dirty="0"/>
              <a:t> Japanese MIC revised the equipment regulation and </a:t>
            </a:r>
            <a:r>
              <a:rPr lang="en-US" altLang="ja-JP" sz="2000" dirty="0">
                <a:solidFill>
                  <a:srgbClr val="FF0000"/>
                </a:solidFill>
              </a:rPr>
              <a:t>Simultaneous communication system is adopted for WLAN</a:t>
            </a:r>
            <a:endParaRPr lang="en-US" altLang="ja-JP" sz="2000" dirty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20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There are no any reasons why a simultaneous communication system is not adopted.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No one expected to use WLAN for simultaneous communication systems when this regulation was drafted.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The equipment regulation is a regional (country)specific issue.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At least Japan has this issue at this moment, and FCC does not have it.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In Japan, we are discussing with MIC and, they may change the regulation to address the market requirement.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Mano, Koden-TI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5486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A4DF39-C131-4E44-9F6C-1B5881952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Request for information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849FAC-DCFF-2746-8D17-497117197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Call for relevant information in other regulatory area.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30A15B-2B3F-5B46-998D-EC161BF53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323A3B-7620-0B49-95C7-B0B2F763B4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Hiroshi Mano, Koden-TI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A696583-E94A-6E42-9326-E2C8A96B8C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94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テーマ</Template>
  <TotalTime>26</TotalTime>
  <Words>403</Words>
  <Application>Microsoft Macintosh PowerPoint</Application>
  <PresentationFormat>ワイド画面</PresentationFormat>
  <Paragraphs>61</Paragraphs>
  <Slides>5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Times New Roman</vt:lpstr>
      <vt:lpstr>Office テーマ</vt:lpstr>
      <vt:lpstr>文書</vt:lpstr>
      <vt:lpstr>Regulatory concern of 11bc in Japan</vt:lpstr>
      <vt:lpstr>Abstract</vt:lpstr>
      <vt:lpstr>Operation mode</vt:lpstr>
      <vt:lpstr>Equipment regulation or wireless LAN system</vt:lpstr>
      <vt:lpstr>Request for information</vt:lpstr>
    </vt:vector>
  </TitlesOfParts>
  <Manager/>
  <Company>Koden-TI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Regulatory concern of 11bc in Japan</dc:title>
  <dc:subject>802.11bc submission</dc:subject>
  <dc:creator>Hiroshi Mano</dc:creator>
  <cp:keywords/>
  <dc:description/>
  <cp:lastModifiedBy>真野浩</cp:lastModifiedBy>
  <cp:revision>3</cp:revision>
  <cp:lastPrinted>1601-01-01T00:00:00Z</cp:lastPrinted>
  <dcterms:created xsi:type="dcterms:W3CDTF">2021-11-30T03:49:07Z</dcterms:created>
  <dcterms:modified xsi:type="dcterms:W3CDTF">2021-12-07T13:43:13Z</dcterms:modified>
  <cp:category/>
</cp:coreProperties>
</file>