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6" r:id="rId18"/>
    <p:sldId id="29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2" d="100"/>
          <a:sy n="72" d="100"/>
        </p:scale>
        <p:origin x="72"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10739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802.11-21/1938r1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1822-00-0arc-clause-6-discussion.docx" TargetMode="External"/><Relationship Id="rId4" Type="http://schemas.openxmlformats.org/officeDocument/2006/relationships/hyperlink" Target="https://mentor.ieee.org/802.11/dcn/21/11-21-1797-02-0arc-proposal-for-new-annex-g-frame-exchange-sequence-descript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files/public/docs2021/802-seaman-history-1121-v01.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ieee802.org/1/files/public/docs2021/802-parsons-planning-1221-v01.pdf" TargetMode="External"/><Relationship Id="rId4" Type="http://schemas.openxmlformats.org/officeDocument/2006/relationships/hyperlink" Target="https://mentor.ieee.org/802.1/dcn/21/1-21-0074-01-ICne-questions-about-the-ieee-802-architecture.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ARC-SC-agenda-Dec-2-2021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 December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Review today’s 802 Technical Plenary (Thurs, Dec 2, 2pm-4pm)</a:t>
            </a:r>
          </a:p>
          <a:p>
            <a:pPr marL="857250" lvl="1" indent="-457200">
              <a:lnSpc>
                <a:spcPct val="90000"/>
              </a:lnSpc>
              <a:spcBef>
                <a:spcPts val="300"/>
              </a:spcBef>
              <a:spcAft>
                <a:spcPts val="0"/>
              </a:spcAft>
              <a:buFont typeface="Arial" panose="020B0604020202020204" pitchFamily="34" charset="0"/>
              <a:buChar char="•"/>
              <a:defRPr/>
            </a:pPr>
            <a:r>
              <a:rPr lang="en-US" sz="2400" dirty="0"/>
              <a:t>See 802 tele calendar for details: </a:t>
            </a:r>
            <a:r>
              <a:rPr lang="en-US" sz="2400" dirty="0">
                <a:hlinkClick r:id="rId3"/>
              </a:rPr>
              <a:t>https://ieee802.org/802tele_calendar.html</a:t>
            </a:r>
            <a:r>
              <a:rPr lang="en-US" sz="2400" dirty="0"/>
              <a:t> </a:t>
            </a:r>
          </a:p>
          <a:p>
            <a:pPr marL="457200" indent="-457200">
              <a:lnSpc>
                <a:spcPct val="90000"/>
              </a:lnSpc>
              <a:spcBef>
                <a:spcPts val="0"/>
              </a:spcBef>
              <a:spcAft>
                <a:spcPts val="0"/>
              </a:spcAft>
              <a:buFont typeface="Arial" panose="020B0604020202020204" pitchFamily="34" charset="0"/>
              <a:buChar char="•"/>
              <a:defRPr/>
            </a:pPr>
            <a:r>
              <a:rPr lang="en-US" sz="2800" dirty="0"/>
              <a:t>Annex G way forward contribution/discussion:</a:t>
            </a:r>
          </a:p>
          <a:p>
            <a:pPr marL="857250" lvl="1" indent="-457200">
              <a:lnSpc>
                <a:spcPct val="90000"/>
              </a:lnSpc>
              <a:spcBef>
                <a:spcPts val="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0"/>
              </a:spcBef>
              <a:spcAft>
                <a:spcPts val="0"/>
              </a:spcAft>
              <a:buFont typeface="Arial" panose="020B0604020202020204" pitchFamily="34" charset="0"/>
              <a:buChar char="•"/>
              <a:defRPr/>
            </a:pPr>
            <a:r>
              <a:rPr lang="en-US" sz="2000" dirty="0"/>
              <a:t>Replace any references in main body text (to Annex G or “frame exchange sequence” in various spellings) with normative text in-place, add definition(s), etc. </a:t>
            </a:r>
            <a:r>
              <a:rPr lang="en-US" sz="2000" dirty="0">
                <a:solidFill>
                  <a:srgbClr val="FF0000"/>
                </a:solidFill>
              </a:rPr>
              <a:t>- Done</a:t>
            </a:r>
            <a:endParaRPr lang="en-US" sz="2000" dirty="0"/>
          </a:p>
          <a:p>
            <a:pPr marL="1257300" lvl="2" indent="-457200">
              <a:lnSpc>
                <a:spcPct val="90000"/>
              </a:lnSpc>
              <a:spcBef>
                <a:spcPts val="0"/>
              </a:spcBef>
              <a:spcAft>
                <a:spcPts val="0"/>
              </a:spcAft>
              <a:buFont typeface="Arial" panose="020B0604020202020204" pitchFamily="34" charset="0"/>
              <a:buChar char="•"/>
              <a:defRPr/>
            </a:pPr>
            <a:r>
              <a:rPr lang="en-US" sz="20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0"/>
              </a:spcBef>
              <a:spcAft>
                <a:spcPts val="0"/>
              </a:spcAft>
              <a:buFont typeface="Arial" panose="020B0604020202020204" pitchFamily="34" charset="0"/>
              <a:buChar char="•"/>
              <a:defRPr/>
            </a:pPr>
            <a:r>
              <a:rPr lang="en-US" sz="2400" b="1" dirty="0"/>
              <a:t>Begin discussion on “replacement” for Annex G:</a:t>
            </a:r>
          </a:p>
          <a:p>
            <a:pPr marL="1257300" lvl="2" indent="-457200">
              <a:lnSpc>
                <a:spcPct val="90000"/>
              </a:lnSpc>
              <a:spcBef>
                <a:spcPts val="0"/>
              </a:spcBef>
              <a:spcAft>
                <a:spcPts val="0"/>
              </a:spcAft>
              <a:buFont typeface="Arial" panose="020B0604020202020204" pitchFamily="34" charset="0"/>
              <a:buChar char="•"/>
              <a:defRPr/>
            </a:pPr>
            <a:r>
              <a:rPr lang="en-US" sz="2400" dirty="0"/>
              <a:t>Proposal for New Annex G Frame Exchange Sequence Descriptions</a:t>
            </a:r>
            <a:r>
              <a:rPr lang="en-US" sz="2200" dirty="0"/>
              <a:t> –</a:t>
            </a:r>
            <a:r>
              <a:rPr lang="en-US" sz="2200" dirty="0">
                <a:hlinkClick r:id="rId4"/>
              </a:rPr>
              <a:t>11-21-1797/02</a:t>
            </a:r>
            <a:r>
              <a:rPr lang="en-US" sz="2200" dirty="0"/>
              <a:t> - Harry </a:t>
            </a:r>
            <a:r>
              <a:rPr lang="en-US" sz="2200" dirty="0" err="1"/>
              <a:t>Bims</a:t>
            </a:r>
            <a:endParaRPr lang="en-US" sz="2200" dirty="0"/>
          </a:p>
          <a:p>
            <a:pPr marL="457200" indent="-457200">
              <a:lnSpc>
                <a:spcPct val="90000"/>
              </a:lnSpc>
              <a:spcBef>
                <a:spcPts val="0"/>
              </a:spcBef>
              <a:spcAft>
                <a:spcPts val="0"/>
              </a:spcAft>
              <a:buFont typeface="Arial" panose="020B0604020202020204" pitchFamily="34" charset="0"/>
              <a:buChar char="•"/>
              <a:defRPr/>
            </a:pPr>
            <a:r>
              <a:rPr lang="en-US" sz="2800" dirty="0"/>
              <a:t>Clause 6 discussion (if time): </a:t>
            </a:r>
            <a:r>
              <a:rPr lang="en-US" sz="2800" dirty="0">
                <a:hlinkClick r:id="rId5"/>
              </a:rPr>
              <a:t>11-21/1822r0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 Technical Plenary notes (personal notes)</a:t>
            </a:r>
            <a:endParaRPr lang="en-GB" dirty="0"/>
          </a:p>
        </p:txBody>
      </p:sp>
      <p:sp>
        <p:nvSpPr>
          <p:cNvPr id="4098" name="Rectangle 2"/>
          <p:cNvSpPr>
            <a:spLocks noGrp="1" noChangeArrowheads="1"/>
          </p:cNvSpPr>
          <p:nvPr>
            <p:ph idx="1"/>
          </p:nvPr>
        </p:nvSpPr>
        <p:spPr>
          <a:xfrm>
            <a:off x="533400" y="1524000"/>
            <a:ext cx="11048999" cy="4951414"/>
          </a:xfrm>
          <a:ln/>
        </p:spPr>
        <p:txBody>
          <a:bodyPr/>
          <a:lstStyle/>
          <a:p>
            <a:pPr marL="0" lvl="2" indent="0">
              <a:spcBef>
                <a:spcPts val="300"/>
              </a:spcBef>
              <a:spcAft>
                <a:spcPts val="0"/>
              </a:spcAft>
              <a:buNone/>
              <a:defRPr/>
            </a:pPr>
            <a:r>
              <a:rPr lang="en-US" sz="2000" b="1" dirty="0"/>
              <a:t>Presentations: </a:t>
            </a:r>
            <a:r>
              <a:rPr lang="en-US" sz="2000" b="1" dirty="0">
                <a:hlinkClick r:id="rId3"/>
              </a:rPr>
              <a:t>802-seaman-history-1121-v01.pdf</a:t>
            </a:r>
            <a:r>
              <a:rPr lang="en-US" sz="2000" b="1" dirty="0"/>
              <a:t>, </a:t>
            </a:r>
            <a:r>
              <a:rPr lang="en-US" sz="2000" b="1" dirty="0">
                <a:hlinkClick r:id="rId4"/>
              </a:rPr>
              <a:t>1-21-0074-01-ICne-questions-about-the-ieee-802-architecture.pdf</a:t>
            </a:r>
            <a:r>
              <a:rPr lang="en-US" sz="2000" b="1" dirty="0"/>
              <a:t>, </a:t>
            </a:r>
            <a:r>
              <a:rPr lang="en-US" sz="2000" b="1" dirty="0">
                <a:hlinkClick r:id="rId5"/>
              </a:rPr>
              <a:t>802-parsons-planning-1221-v01.pdf</a:t>
            </a:r>
            <a:r>
              <a:rPr lang="en-US" sz="2000" b="1" dirty="0"/>
              <a:t> </a:t>
            </a:r>
          </a:p>
          <a:p>
            <a:pPr marL="0" lvl="2" indent="0">
              <a:spcBef>
                <a:spcPts val="300"/>
              </a:spcBef>
              <a:spcAft>
                <a:spcPts val="0"/>
              </a:spcAft>
              <a:buNone/>
              <a:defRPr/>
            </a:pPr>
            <a:r>
              <a:rPr lang="en-US" sz="2000" b="1" dirty="0"/>
              <a:t>Covered: </a:t>
            </a:r>
          </a:p>
          <a:p>
            <a:pPr marL="342900" lvl="2" indent="-342900">
              <a:spcBef>
                <a:spcPts val="300"/>
              </a:spcBef>
              <a:spcAft>
                <a:spcPts val="0"/>
              </a:spcAft>
              <a:buFont typeface="Arial" panose="020B0604020202020204" pitchFamily="34" charset="0"/>
              <a:buChar char="•"/>
              <a:defRPr/>
            </a:pPr>
            <a:r>
              <a:rPr lang="en-US" sz="2000" b="1" dirty="0"/>
              <a:t>History of IEEE 802 (1990, (1995), 2001, 802a, 802b, 2014, 802c)</a:t>
            </a:r>
          </a:p>
          <a:p>
            <a:pPr marL="342900" lvl="2" indent="-342900">
              <a:spcBef>
                <a:spcPts val="300"/>
              </a:spcBef>
              <a:spcAft>
                <a:spcPts val="0"/>
              </a:spcAft>
              <a:buFont typeface="Arial" panose="020B0604020202020204" pitchFamily="34" charset="0"/>
              <a:buChar char="•"/>
              <a:defRPr/>
            </a:pPr>
            <a:r>
              <a:rPr lang="en-US" sz="2000" b="1" dirty="0"/>
              <a:t>Questions raised by Roger Marks (LSAP definition? Function of LLC? Do LLC peers share control information? What is MSAP frame format(s)? Multiplexing options? EPD/LPD?  VLANs?  Architecture and 802.1X, 802.1AE, 802.1AX, 802.1CB, etc.?  Tags and shims?  Network management and control?)  Is LLC a “real subnetwork” in IETF thinking?</a:t>
            </a:r>
          </a:p>
          <a:p>
            <a:pPr marL="342900" lvl="2" indent="-342900">
              <a:spcBef>
                <a:spcPts val="300"/>
              </a:spcBef>
              <a:spcAft>
                <a:spcPts val="0"/>
              </a:spcAft>
              <a:buFont typeface="Arial" panose="020B0604020202020204" pitchFamily="34" charset="0"/>
              <a:buChar char="•"/>
              <a:defRPr/>
            </a:pPr>
            <a:r>
              <a:rPr lang="en-US" sz="2000" b="1" dirty="0"/>
              <a:t>What is the scope of IEEE Std 802 (and this project), and how do we proceed?  Relationship of 802 and 802.1Q (for example)?  Do we need a roll-up and “clean up” of 802, or a re-write?  Must we add a conformance clause?</a:t>
            </a:r>
          </a:p>
          <a:p>
            <a:pPr marL="342900" lvl="2" indent="-342900">
              <a:spcBef>
                <a:spcPts val="300"/>
              </a:spcBef>
              <a:spcAft>
                <a:spcPts val="0"/>
              </a:spcAft>
              <a:buFont typeface="Arial" panose="020B0604020202020204" pitchFamily="34" charset="0"/>
              <a:buChar char="•"/>
              <a:defRPr/>
            </a:pPr>
            <a:r>
              <a:rPr lang="en-US" sz="2000" b="1" dirty="0"/>
              <a:t>Need to complete in 3 years, because 802-2014 will expire in 2024 (no re-affirmation, anymore).  Do two projects (one quick, one full-blown)?  Perhaps split the document, also?</a:t>
            </a:r>
          </a:p>
          <a:p>
            <a:pPr marL="342900" lvl="2" indent="-342900">
              <a:spcBef>
                <a:spcPts val="300"/>
              </a:spcBef>
              <a:spcAft>
                <a:spcPts val="0"/>
              </a:spcAft>
              <a:buFont typeface="Arial" panose="020B0604020202020204" pitchFamily="34" charset="0"/>
              <a:buChar char="•"/>
              <a:defRPr/>
            </a:pPr>
            <a:r>
              <a:rPr lang="en-US" sz="2000" b="1" dirty="0"/>
              <a:t>Next “Technical Plenaries”: Jan 13, Mar 10.  Ongoing technical discussions, weekly, in </a:t>
            </a:r>
            <a:r>
              <a:rPr lang="en-US" sz="2000" b="1" dirty="0" err="1"/>
              <a:t>Nendica</a:t>
            </a:r>
            <a:r>
              <a:rPr lang="en-US" sz="2000" b="1" dirty="0"/>
              <a:t>.  PAR(s) &amp; CSD(s) during Jan &amp; Mar sessions.</a:t>
            </a:r>
          </a:p>
          <a:p>
            <a:pPr marL="342900" lvl="2" indent="-342900">
              <a:spcBef>
                <a:spcPts val="300"/>
              </a:spcBef>
              <a:spcAft>
                <a:spcPts val="0"/>
              </a:spcAft>
              <a:buFont typeface="Arial" panose="020B0604020202020204" pitchFamily="34" charset="0"/>
              <a:buChar char="•"/>
              <a:defRPr/>
            </a:pPr>
            <a:endParaRPr lang="en-US" sz="2000" b="1" dirty="0"/>
          </a:p>
          <a:p>
            <a:pPr marL="342900" lvl="2" indent="-342900">
              <a:spcBef>
                <a:spcPts val="300"/>
              </a:spcBef>
              <a:spcAft>
                <a:spcPts val="0"/>
              </a:spcAft>
              <a:buFont typeface="Arial" panose="020B0604020202020204" pitchFamily="34" charset="0"/>
              <a:buChar char="•"/>
              <a:defRPr/>
            </a:pPr>
            <a:endParaRPr lang="en-US" sz="2000" b="1"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742705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Dec 13, 13:00-15:00 ET</a:t>
            </a:r>
          </a:p>
          <a:p>
            <a:pPr lvl="2">
              <a:buFont typeface="Arial" panose="020B0604020202020204" pitchFamily="34" charset="0"/>
              <a:buChar char="•"/>
            </a:pPr>
            <a:r>
              <a:rPr lang="en-US" altLang="en-US" sz="2600" b="1" dirty="0"/>
              <a:t>Topics?  (Clause 6 contribution author not available)</a:t>
            </a:r>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 December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 December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999</TotalTime>
  <Words>2077</Words>
  <Application>Microsoft Office PowerPoint</Application>
  <PresentationFormat>Widescreen</PresentationFormat>
  <Paragraphs>184</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ARC-SC-agenda-Dec-2-2021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 December 2021</vt:lpstr>
      <vt:lpstr>ARC (Architecture) – Other</vt:lpstr>
      <vt:lpstr>802 Technical Plenary notes (personal notes)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60</cp:revision>
  <cp:lastPrinted>1601-01-01T00:00:00Z</cp:lastPrinted>
  <dcterms:created xsi:type="dcterms:W3CDTF">2021-01-26T19:12:38Z</dcterms:created>
  <dcterms:modified xsi:type="dcterms:W3CDTF">2021-12-02T23:11:36Z</dcterms:modified>
</cp:coreProperties>
</file>