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4" d="100"/>
          <a:sy n="94" d="100"/>
        </p:scale>
        <p:origin x="102"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802.11-21/1938r0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1822-00-0arc-clause-6-discussion.docx" TargetMode="External"/><Relationship Id="rId4" Type="http://schemas.openxmlformats.org/officeDocument/2006/relationships/hyperlink" Target="https://mentor.ieee.org/802.11/dcn/21/11-21-1797-02-0arc-proposal-for-new-annex-g-frame-exchange-sequence-description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ARC-SC-agenda-Dec-2-2021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2021-11-29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 December 2021</a:t>
            </a:r>
            <a:endParaRPr lang="en-GB" dirty="0"/>
          </a:p>
        </p:txBody>
      </p:sp>
      <p:sp>
        <p:nvSpPr>
          <p:cNvPr id="4098" name="Rectangle 2"/>
          <p:cNvSpPr>
            <a:spLocks noGrp="1" noChangeArrowheads="1"/>
          </p:cNvSpPr>
          <p:nvPr>
            <p:ph idx="1"/>
          </p:nvPr>
        </p:nvSpPr>
        <p:spPr>
          <a:xfrm>
            <a:off x="914401" y="1295400"/>
            <a:ext cx="10361084" cy="51038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Reminder: 802 Technical Plenary, Thurs, Dec 2, 2pm-4pm</a:t>
            </a:r>
          </a:p>
          <a:p>
            <a:pPr marL="857250" lvl="1" indent="-457200">
              <a:lnSpc>
                <a:spcPct val="90000"/>
              </a:lnSpc>
              <a:spcBef>
                <a:spcPts val="300"/>
              </a:spcBef>
              <a:spcAft>
                <a:spcPts val="0"/>
              </a:spcAft>
              <a:buFont typeface="Arial" panose="020B0604020202020204" pitchFamily="34" charset="0"/>
              <a:buChar char="•"/>
              <a:defRPr/>
            </a:pPr>
            <a:r>
              <a:rPr lang="en-US" sz="2400" dirty="0"/>
              <a:t>See 802 tele calendar for details: </a:t>
            </a:r>
            <a:r>
              <a:rPr lang="en-US" sz="2400" dirty="0">
                <a:hlinkClick r:id="rId3"/>
              </a:rPr>
              <a:t>https://ieee802.org/802tele_calendar.html</a:t>
            </a:r>
            <a:r>
              <a:rPr lang="en-US" sz="2400" dirty="0"/>
              <a:t> </a:t>
            </a:r>
          </a:p>
          <a:p>
            <a:pPr marL="457200" indent="-457200">
              <a:lnSpc>
                <a:spcPct val="90000"/>
              </a:lnSpc>
              <a:spcBef>
                <a:spcPts val="0"/>
              </a:spcBef>
              <a:spcAft>
                <a:spcPts val="0"/>
              </a:spcAft>
              <a:buFont typeface="Arial" panose="020B0604020202020204" pitchFamily="34" charset="0"/>
              <a:buChar char="•"/>
              <a:defRPr/>
            </a:pPr>
            <a:r>
              <a:rPr lang="en-US" sz="2800" dirty="0"/>
              <a:t>Annex G way forward contribution/discussion:</a:t>
            </a:r>
          </a:p>
          <a:p>
            <a:pPr marL="857250" lvl="1" indent="-457200">
              <a:lnSpc>
                <a:spcPct val="90000"/>
              </a:lnSpc>
              <a:spcBef>
                <a:spcPts val="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0"/>
              </a:spcBef>
              <a:spcAft>
                <a:spcPts val="0"/>
              </a:spcAft>
              <a:buFont typeface="Arial" panose="020B0604020202020204" pitchFamily="34" charset="0"/>
              <a:buChar char="•"/>
              <a:defRPr/>
            </a:pPr>
            <a:r>
              <a:rPr lang="en-US" sz="2000" dirty="0"/>
              <a:t>Replace any references in main body text (to Annex G or “frame exchange sequence” in various spellings) with normative text in-place, add definition(s), etc. </a:t>
            </a:r>
            <a:r>
              <a:rPr lang="en-US" sz="2000" dirty="0">
                <a:solidFill>
                  <a:srgbClr val="FF0000"/>
                </a:solidFill>
              </a:rPr>
              <a:t>- Done</a:t>
            </a:r>
            <a:endParaRPr lang="en-US" sz="2000" dirty="0"/>
          </a:p>
          <a:p>
            <a:pPr marL="1257300" lvl="2" indent="-457200">
              <a:lnSpc>
                <a:spcPct val="90000"/>
              </a:lnSpc>
              <a:spcBef>
                <a:spcPts val="0"/>
              </a:spcBef>
              <a:spcAft>
                <a:spcPts val="0"/>
              </a:spcAft>
              <a:buFont typeface="Arial" panose="020B0604020202020204" pitchFamily="34" charset="0"/>
              <a:buChar char="•"/>
              <a:defRPr/>
            </a:pPr>
            <a:r>
              <a:rPr lang="en-US" sz="20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0"/>
              </a:spcBef>
              <a:spcAft>
                <a:spcPts val="0"/>
              </a:spcAft>
              <a:buFont typeface="Arial" panose="020B0604020202020204" pitchFamily="34" charset="0"/>
              <a:buChar char="•"/>
              <a:defRPr/>
            </a:pPr>
            <a:r>
              <a:rPr lang="en-US" sz="2400" b="1" dirty="0"/>
              <a:t>Begin discussion on “replacement” for Annex G:</a:t>
            </a:r>
          </a:p>
          <a:p>
            <a:pPr marL="1257300" lvl="2" indent="-457200">
              <a:lnSpc>
                <a:spcPct val="90000"/>
              </a:lnSpc>
              <a:spcBef>
                <a:spcPts val="0"/>
              </a:spcBef>
              <a:spcAft>
                <a:spcPts val="0"/>
              </a:spcAft>
              <a:buFont typeface="Arial" panose="020B0604020202020204" pitchFamily="34" charset="0"/>
              <a:buChar char="•"/>
              <a:defRPr/>
            </a:pPr>
            <a:r>
              <a:rPr lang="en-US" sz="2400" dirty="0"/>
              <a:t>Proposal for New Annex G Frame Exchange Sequence Descriptions</a:t>
            </a:r>
            <a:r>
              <a:rPr lang="en-US" sz="2200" dirty="0"/>
              <a:t> –</a:t>
            </a:r>
            <a:r>
              <a:rPr lang="en-US" sz="2200" dirty="0">
                <a:hlinkClick r:id="rId4"/>
              </a:rPr>
              <a:t>11-21-1797/02</a:t>
            </a:r>
            <a:r>
              <a:rPr lang="en-US" sz="2200" dirty="0"/>
              <a:t> - Harry </a:t>
            </a:r>
            <a:r>
              <a:rPr lang="en-US" sz="2200" dirty="0" err="1"/>
              <a:t>Bims</a:t>
            </a:r>
            <a:endParaRPr lang="en-US" sz="2200" dirty="0"/>
          </a:p>
          <a:p>
            <a:pPr marL="457200" indent="-457200">
              <a:lnSpc>
                <a:spcPct val="90000"/>
              </a:lnSpc>
              <a:spcBef>
                <a:spcPts val="0"/>
              </a:spcBef>
              <a:spcAft>
                <a:spcPts val="0"/>
              </a:spcAft>
              <a:buFont typeface="Arial" panose="020B0604020202020204" pitchFamily="34" charset="0"/>
              <a:buChar char="•"/>
              <a:defRPr/>
            </a:pPr>
            <a:r>
              <a:rPr lang="en-US" sz="2800" dirty="0"/>
              <a:t>Clause 6 discussion (if time): </a:t>
            </a:r>
            <a:r>
              <a:rPr lang="en-US" sz="2800" dirty="0">
                <a:hlinkClick r:id="rId5"/>
              </a:rPr>
              <a:t>11-21/1822r0</a:t>
            </a: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524000"/>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a:p>
            <a:pPr marL="685800" lvl="2" indent="-342900">
              <a:lnSpc>
                <a:spcPct val="90000"/>
              </a:lnSpc>
              <a:buFont typeface="Arial" pitchFamily="34" charset="0"/>
              <a:buChar char="•"/>
              <a:defRPr/>
            </a:pPr>
            <a:r>
              <a:rPr lang="en-US" sz="2000" b="1" dirty="0" err="1"/>
              <a:t>Nendica’s</a:t>
            </a:r>
            <a:r>
              <a:rPr lang="en-US" sz="2000" b="1" dirty="0"/>
              <a:t>/</a:t>
            </a:r>
            <a:r>
              <a:rPr lang="en-US" sz="2000" b="1" dirty="0" err="1"/>
              <a:t>TGbe’s</a:t>
            </a:r>
            <a:r>
              <a:rPr lang="en-US" sz="2000" b="1" dirty="0"/>
              <a:t> discussion on 802.11 in a Deterministic Network/Time-Sensitive Networking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Next steps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a:buFont typeface="Arial" panose="020B0604020202020204" pitchFamily="34" charset="0"/>
              <a:buChar char="•"/>
            </a:pPr>
            <a:r>
              <a:rPr lang="en-US" altLang="en-US" sz="2800" dirty="0"/>
              <a:t>Upcoming Teleconferences:</a:t>
            </a:r>
          </a:p>
          <a:p>
            <a:pPr lvl="1">
              <a:buFont typeface="Arial" panose="020B0604020202020204" pitchFamily="34" charset="0"/>
              <a:buChar char="•"/>
            </a:pPr>
            <a:r>
              <a:rPr lang="en-US" altLang="en-US" sz="2800" b="1" dirty="0"/>
              <a:t>Dec 13, 13:00-15:00 ET</a:t>
            </a:r>
          </a:p>
          <a:p>
            <a:pPr lvl="2">
              <a:buFont typeface="Arial" panose="020B0604020202020204" pitchFamily="34" charset="0"/>
              <a:buChar char="•"/>
            </a:pPr>
            <a:r>
              <a:rPr lang="en-US" altLang="en-US" sz="2600" b="1" dirty="0"/>
              <a:t>Topics?  (Clause 6 contribution author not available)</a:t>
            </a:r>
          </a:p>
          <a:p>
            <a:pPr>
              <a:buFont typeface="Arial" panose="020B0604020202020204" pitchFamily="34" charset="0"/>
              <a:buChar char="•"/>
            </a:pPr>
            <a:endParaRPr lang="en-US" altLang="en-US" dirty="0"/>
          </a:p>
          <a:p>
            <a:pPr marL="0" indent="0">
              <a:lnSpc>
                <a:spcPct val="90000"/>
              </a:lnSpc>
              <a:spcBef>
                <a:spcPts val="300"/>
              </a:spcBef>
              <a:spcAft>
                <a:spcPts val="600"/>
              </a:spcAft>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 December 2021,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 December 2021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865</TotalTime>
  <Words>1824</Words>
  <Application>Microsoft Office PowerPoint</Application>
  <PresentationFormat>Widescreen</PresentationFormat>
  <Paragraphs>171</Paragraphs>
  <Slides>17</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Arial</vt:lpstr>
      <vt:lpstr>Calibri</vt:lpstr>
      <vt:lpstr>Helvetica</vt:lpstr>
      <vt:lpstr>Monotype Sorts</vt:lpstr>
      <vt:lpstr>Times New Roman</vt:lpstr>
      <vt:lpstr>Office Theme</vt:lpstr>
      <vt:lpstr>Document</vt:lpstr>
      <vt:lpstr>ARC-SC-agenda-Dec-2-2021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 December 2021</vt:lpstr>
      <vt:lpstr>ARC (Architecture) – Other</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41</cp:revision>
  <cp:lastPrinted>1601-01-01T00:00:00Z</cp:lastPrinted>
  <dcterms:created xsi:type="dcterms:W3CDTF">2021-01-26T19:12:38Z</dcterms:created>
  <dcterms:modified xsi:type="dcterms:W3CDTF">2021-11-30T00:41:15Z</dcterms:modified>
</cp:coreProperties>
</file>