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3" r:id="rId4"/>
    <p:sldId id="312" r:id="rId5"/>
    <p:sldId id="314" r:id="rId6"/>
    <p:sldId id="305" r:id="rId7"/>
    <p:sldId id="306" r:id="rId8"/>
    <p:sldId id="313" r:id="rId9"/>
    <p:sldId id="307" r:id="rId10"/>
    <p:sldId id="309" r:id="rId11"/>
    <p:sldId id="31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7" autoAdjust="0"/>
    <p:restoredTop sz="94681" autoAdjust="0"/>
  </p:normalViewPr>
  <p:slideViewPr>
    <p:cSldViewPr>
      <p:cViewPr varScale="1">
        <p:scale>
          <a:sx n="110" d="100"/>
          <a:sy n="110" d="100"/>
        </p:scale>
        <p:origin x="168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802.11-21/1924r1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 smtClean="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B555B99-C392-432D-9606-E28D31EF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2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802.11-21/1924r1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October 2021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160C6E5-FE68-4908-B0DE-567FDE2B6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244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802.11-21/1924r1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October 2021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Page </a:t>
            </a:r>
            <a:fld id="{E1F3B0D7-D033-4F46-A378-C233446A30F8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</a:t>
            </a:fld>
            <a:endParaRPr lang="en-US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75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802.11-21/1924r1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October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Page </a:t>
            </a:r>
            <a:fld id="{9EC85A67-C346-4FD5-94F8-DEFEF5A19EE4}" type="slidenum">
              <a:rPr lang="en-US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2</a:t>
            </a:fld>
            <a:endParaRPr lang="en-US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5" name="Title 14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21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22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23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36EA6-2A16-4C76-B094-374610FF78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0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D5FDC64-B282-4D8F-8ED5-0ED7133FF9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2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705F78D-BADF-4864-BD24-57D97262B2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7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8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7" name="Slide Number Placeholder 9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80A92AE-46EB-4A33-862B-5CDFD43C443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9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10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9" name="Slide Number Placeholder 11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59E0F7-D10A-413B-986A-C1B8B695B7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27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5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6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5" name="Slide Number Placeholder 7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5CFB5C-95A4-41F0-8D6D-17C27A0A6C3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4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AA6ACFC-88E9-45C7-AACD-EB928BA0A4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4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7527796-3BBE-42B8-961F-E9E6EE2A6E1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89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6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664891A-67F7-41CB-A042-8528257321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6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EAD4A675-DC2F-4CAE-8868-4F086DE2A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802.11-21/1924r1</a:t>
            </a:r>
            <a:endParaRPr lang="en-GB" sz="1800" b="1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FA1EDD63-FAB3-4A14-93FF-F81DD99D32DA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mtClean="0"/>
              <a:t>Time Stamping Measurement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dirty="0"/>
              <a:t>Date</a:t>
            </a:r>
            <a:r>
              <a:rPr lang="en-GB" sz="2000" dirty="0" smtClean="0"/>
              <a:t>: </a:t>
            </a:r>
            <a:r>
              <a:rPr lang="en-GB" sz="2000" b="0" dirty="0" smtClean="0"/>
              <a:t>2021-11-25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533400" y="313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lang="en-GB" altLang="en-US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319" name="Object 3"/>
          <p:cNvGraphicFramePr>
            <a:graphicFrameLocks noChangeAspect="1"/>
          </p:cNvGraphicFramePr>
          <p:nvPr/>
        </p:nvGraphicFramePr>
        <p:xfrm>
          <a:off x="581025" y="3702050"/>
          <a:ext cx="798195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Document" r:id="rId4" imgW="8980360" imgH="2538755" progId="Word.Document.8">
                  <p:embed/>
                </p:oleObj>
              </mc:Choice>
              <mc:Fallback>
                <p:oleObj name="Document" r:id="rId4" imgW="8980360" imgH="253875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702050"/>
                        <a:ext cx="7981950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SP2</a:t>
            </a:r>
            <a:endParaRPr lang="en-GB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Which timing source shall be used to derive the time-stamp of the measurement: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(A) Timing Synchronization Function (TSF)?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(B) Fine Timing Mechanism (FTM)?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(C) A new mechanism yet to be defined?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(Abstain)</a:t>
            </a:r>
            <a:endParaRPr lang="en-GB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A/B/C/Abs.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60FDCFB0-74FC-4FD6-938E-80EDBD09B26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10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  <a:endParaRPr lang="en-GB" alt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[1] 11-20-1712-02-00bf-wifi-sensing-use-cases</a:t>
            </a:r>
          </a:p>
          <a:p>
            <a:r>
              <a:rPr lang="en-US" altLang="en-US" smtClean="0"/>
              <a:t>[2] 11-20-1851-04-00bf-overview-of-wi-fi-sensing-protocol</a:t>
            </a:r>
          </a:p>
          <a:p>
            <a:r>
              <a:rPr lang="en-US" altLang="en-US" smtClean="0"/>
              <a:t>[3] 11-19-1850-00-SENS-wi-fi-sensing-technical-feasibility-standardization-gaps</a:t>
            </a:r>
          </a:p>
          <a:p>
            <a:r>
              <a:rPr lang="en-US" altLang="en-US" smtClean="0"/>
              <a:t>[4] 11-21-1692-00-00bf-enhancing-client-based-sensing-sensing-by-proxy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6AD05355-7FCA-434B-BDEB-0876605F7279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11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5363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Initial discussion on adding a Timestamp to Measurement Results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32194C82-EB3F-447A-8AB5-552A69CDB9B1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2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Use cases for sensing by Wi-Fi have been defined [1]. (Motion 7)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CSI is a type of measurement result for sub-7 sensing (Motion 20)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Results </a:t>
            </a:r>
            <a:r>
              <a:rPr lang="en-US" b="0" dirty="0"/>
              <a:t>of measurement performed in a sensing session should be obtained by or reported to its initiator. (Motion 11)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A Sensing Measurement Report frame, which allows a sensing receiver to report sensing measurements, is defined. (Motion 21)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Transmission of the Sensing Measurement Report frame is initiated by an MLME primitive. Both immediate and delayed reporting are acceptable. (Motion 21)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0" dirty="0"/>
              <a:t>In the reporting phase, measurement results from multiple measurement setups of a sensing responder may be included in a single </a:t>
            </a:r>
            <a:r>
              <a:rPr lang="en-US" b="0" dirty="0" smtClean="0"/>
              <a:t>measurement </a:t>
            </a:r>
            <a:r>
              <a:rPr lang="en-US" b="0" dirty="0"/>
              <a:t>report frame for delayed reporting. (Motion 34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A71A9396-3A77-4428-BE3B-84A93B84E065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3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Time-Stamping Measurement Results</a:t>
            </a:r>
            <a:endParaRPr lang="en-GB" altLang="en-US" smtClean="0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Time-of-measurement </a:t>
            </a:r>
            <a:r>
              <a:rPr lang="en-US" dirty="0"/>
              <a:t>allows a sensing measurement to be “placed” in a system time frame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Precise and accurate timestamps for a measurement can be provided to a sensing application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Time-of-measurement </a:t>
            </a:r>
            <a:r>
              <a:rPr lang="en-US" dirty="0"/>
              <a:t>allows multiple sensing measurements from multiple sensing transmitters to be co-processed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Multiple measurements of the same target likely to be more accurate or have greater integrity (</a:t>
            </a:r>
            <a:r>
              <a:rPr lang="en-US" dirty="0" err="1"/>
              <a:t>multistatic</a:t>
            </a:r>
            <a:r>
              <a:rPr lang="en-US" dirty="0"/>
              <a:t> approach)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Multiple measurements of the same target from different angles allows novel processing such as 3-d location or 3-d visualization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 time-stamp may allow multiple measurements to be propagated to a common time</a:t>
            </a:r>
            <a:endParaRPr lang="en-GB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CCF28C0F-FACD-4C2A-90B1-5588CE9EDFF0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4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Time-Stamping Measurement Results</a:t>
            </a:r>
            <a:endParaRPr lang="en-GB" altLang="en-US" smtClean="0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Periodic </a:t>
            </a:r>
            <a:r>
              <a:rPr lang="en-US" dirty="0"/>
              <a:t>sensing </a:t>
            </a:r>
            <a:r>
              <a:rPr lang="en-US" dirty="0" smtClean="0"/>
              <a:t>measurements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A sensing transmitter may schedule a periodic sensing transmission after a sensing setup phase and without a regular triggering procedure (for each sensing transmission).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A time-stamp may allow jitter in the timing of the sensing transmission to be </a:t>
            </a:r>
            <a:r>
              <a:rPr lang="en-US" dirty="0" smtClean="0"/>
              <a:t>signaled or even compensated.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A proxy sensing initiator may be used which requests another device in the sensing network to initiate sensing measurements on its behalf [4]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reports are forwarded by the sensing initiator to the proxy sensing initiator on a not-yet-determined </a:t>
            </a:r>
            <a:r>
              <a:rPr lang="en-US" dirty="0" err="1"/>
              <a:t>timebase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Introduces another timing unknown variable.</a:t>
            </a:r>
            <a:endParaRPr lang="en-GB" dirty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AFD7ED9E-EE2D-4D00-B2BC-C374910DA462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5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Time-Stamping Measurement Results</a:t>
            </a:r>
            <a:endParaRPr lang="en-GB" altLang="en-US" smtClean="0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(Motion 21) A Sensing Measurement Report frame, which allows a sensing receiver to report sensing measurements, is defined. This new frame contains at least the following two fields: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report control field: Contains information necessary to interpret the measurement report field.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Measurement report field: Carries CSI measurements obtained by a sensing receiver.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dirty="0"/>
              <a:t>A time-stamp may be added to either field which defines a time-of-validity of each CSI measurement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GB" dirty="0"/>
              <a:t>If a Sensing Measurement Report contains multiple CSI measurements then the Measurement report field may be a more appropriate location.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1DD72098-9F6A-46BF-9842-86E0A0EEC6AB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6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Timing References in IEEE 802.11</a:t>
            </a:r>
            <a:endParaRPr lang="en-GB" altLang="en-US" smtClean="0"/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 common timing reference maintained within a Wi-Fi network. e.g., Within a Basic Service Set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Candidates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Timing Synchronization Function (TSF)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Available in all versions of 802.11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Time synchronization between devices in a BSS is maintained by the existing Beacon messages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Relatively low precision (1 </a:t>
            </a:r>
            <a:r>
              <a:rPr lang="en-US" i="1" dirty="0" err="1"/>
              <a:t>μs</a:t>
            </a:r>
            <a:r>
              <a:rPr lang="en-US" i="1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Fine Timing Measurement (FTM)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Introduced in 802.11-2016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High precision (0.1 ns)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Designed to measure </a:t>
            </a:r>
            <a:r>
              <a:rPr lang="en-US" dirty="0"/>
              <a:t>round trip time (RTT) </a:t>
            </a:r>
            <a:r>
              <a:rPr lang="en-US" i="1" dirty="0"/>
              <a:t>and so does not require synchronization between devices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i="1" dirty="0"/>
              <a:t>Lack of synchronization means it cannot align measurements from sensing transmitters within a BSS/ESS</a:t>
            </a:r>
            <a:endParaRPr lang="en-GB" i="1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D33F7F46-8F54-4B1E-A396-DFC459A75FFB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7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GB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8313" y="1981200"/>
            <a:ext cx="8280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Transmissions in an 802.11 network are not deterministic in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Some sensing algorithms require (or can be improved) by knowledge of when a sensing measurement was made.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Discussion of a time-stamp reflecting time-of-measurement for a sensing measurement result is presented.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mtClean="0"/>
              <a:t>Candidate timing references for the time-stamp are considered.</a:t>
            </a:r>
            <a:endParaRPr lang="en-GB" alt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Systems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D77764BB-6F27-4788-8D37-1B6427CC48A5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8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SP1</a:t>
            </a:r>
            <a:endParaRPr lang="en-GB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Do you agree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 timestamp reflecting a time-of-measurement shall be included as part of a Measurement Result for both MLME and the Sensing Measurement Report.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Y/N/A</a:t>
            </a:r>
          </a:p>
          <a:p>
            <a:r>
              <a:rPr lang="en-US" altLang="en-US" dirty="0" smtClean="0"/>
              <a:t>Results: 18/7/17</a:t>
            </a:r>
            <a:endParaRPr lang="en-GB" altLang="en-US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US" altLang="en-US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November 2021</a:t>
            </a:r>
            <a:endParaRPr lang="en-GB" altLang="en-US" sz="18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Chris Beg, Cognitive </a:t>
            </a:r>
            <a:r>
              <a:rPr lang="en-GB" altLang="en-US" sz="1200" b="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Systems</a:t>
            </a:r>
            <a:endParaRPr lang="en-GB" altLang="en-US" sz="1200" b="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Slide </a:t>
            </a:r>
            <a:fld id="{7A9387E6-BBB1-4A08-9FBA-6CEB5FFB0E44}" type="slidenum">
              <a:rPr lang="en-GB" altLang="en-US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pPr/>
              <a:t>9</a:t>
            </a:fld>
            <a:endParaRPr lang="en-GB" altLang="en-US" sz="120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833</Words>
  <Application>Microsoft Office PowerPoint</Application>
  <PresentationFormat>On-screen Show (4:3)</PresentationFormat>
  <Paragraphs>110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Time Stamping Measurement Results</vt:lpstr>
      <vt:lpstr>Abstract</vt:lpstr>
      <vt:lpstr>Background</vt:lpstr>
      <vt:lpstr>Time-Stamping Measurement Results</vt:lpstr>
      <vt:lpstr>Time-Stamping Measurement Results</vt:lpstr>
      <vt:lpstr>Time-Stamping Measurement Results</vt:lpstr>
      <vt:lpstr>Available Timing References in IEEE 802.11</vt:lpstr>
      <vt:lpstr>Summary</vt:lpstr>
      <vt:lpstr>SP1</vt:lpstr>
      <vt:lpstr>SP2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2021-12-20T14:32:05Z</dcterms:created>
  <dcterms:modified xsi:type="dcterms:W3CDTF">2021-12-20T14:35:17Z</dcterms:modified>
</cp:coreProperties>
</file>