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42" r:id="rId15"/>
    <p:sldId id="343" r:id="rId16"/>
    <p:sldId id="353" r:id="rId17"/>
    <p:sldId id="365" r:id="rId18"/>
    <p:sldId id="354" r:id="rId19"/>
    <p:sldId id="351" r:id="rId20"/>
    <p:sldId id="367" r:id="rId21"/>
    <p:sldId id="346" r:id="rId22"/>
    <p:sldId id="347" r:id="rId23"/>
    <p:sldId id="344" r:id="rId24"/>
    <p:sldId id="333" r:id="rId25"/>
    <p:sldId id="322" r:id="rId26"/>
    <p:sldId id="320" r:id="rId27"/>
    <p:sldId id="327" r:id="rId28"/>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802.11-21/1919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802.11-21/1919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802.11-21/1919</a:t>
            </a:r>
            <a:endParaRPr lang="en-US"/>
          </a:p>
        </p:txBody>
      </p:sp>
      <p:sp>
        <p:nvSpPr>
          <p:cNvPr id="5" name="Rectangle 3"/>
          <p:cNvSpPr>
            <a:spLocks noGrp="1" noChangeArrowheads="1"/>
          </p:cNvSpPr>
          <p:nvPr>
            <p:ph type="dt"/>
          </p:nvPr>
        </p:nvSpPr>
        <p:spPr>
          <a:ln/>
        </p:spPr>
        <p:txBody>
          <a:bodyPr/>
          <a:lstStyle/>
          <a:p>
            <a:r>
              <a:rPr lang="en-GB"/>
              <a:t>November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802.11-21/1919</a:t>
            </a:r>
            <a:endParaRPr lang="en-US"/>
          </a:p>
        </p:txBody>
      </p:sp>
      <p:sp>
        <p:nvSpPr>
          <p:cNvPr id="5" name="Rectangle 3"/>
          <p:cNvSpPr>
            <a:spLocks noGrp="1" noChangeArrowheads="1"/>
          </p:cNvSpPr>
          <p:nvPr>
            <p:ph type="dt"/>
          </p:nvPr>
        </p:nvSpPr>
        <p:spPr>
          <a:ln/>
        </p:spPr>
        <p:txBody>
          <a:bodyPr/>
          <a:lstStyle/>
          <a:p>
            <a:r>
              <a:rPr lang="en-GB"/>
              <a:t>November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November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802.11-21/1919r00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November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November 23,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2021-11-23</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088"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November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November 23,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November 2021</a:t>
            </a:r>
            <a:endParaRPr lang="en-GB" dirty="0"/>
          </a:p>
        </p:txBody>
      </p:sp>
      <p:graphicFrame>
        <p:nvGraphicFramePr>
          <p:cNvPr id="7" name="Table 6">
            <a:extLst>
              <a:ext uri="{FF2B5EF4-FFF2-40B4-BE49-F238E27FC236}">
                <a16:creationId xmlns:a16="http://schemas.microsoft.com/office/drawing/2014/main" id="{E2326B4D-B279-0345-82C8-5B76700753FD}"/>
              </a:ext>
            </a:extLst>
          </p:cNvPr>
          <p:cNvGraphicFramePr>
            <a:graphicFrameLocks noGrp="1"/>
          </p:cNvGraphicFramePr>
          <p:nvPr>
            <p:extLst>
              <p:ext uri="{D42A27DB-BD31-4B8C-83A1-F6EECF244321}">
                <p14:modId xmlns:p14="http://schemas.microsoft.com/office/powerpoint/2010/main" val="1185146608"/>
              </p:ext>
            </p:extLst>
          </p:nvPr>
        </p:nvGraphicFramePr>
        <p:xfrm>
          <a:off x="1231900" y="2133600"/>
          <a:ext cx="6680201" cy="1536700"/>
        </p:xfrm>
        <a:graphic>
          <a:graphicData uri="http://schemas.openxmlformats.org/drawingml/2006/table">
            <a:tbl>
              <a:tblPr>
                <a:tableStyleId>{5C22544A-7EE6-4342-B048-85BDC9FD1C3A}</a:tableStyleId>
              </a:tblPr>
              <a:tblGrid>
                <a:gridCol w="714036">
                  <a:extLst>
                    <a:ext uri="{9D8B030D-6E8A-4147-A177-3AD203B41FA5}">
                      <a16:colId xmlns:a16="http://schemas.microsoft.com/office/drawing/2014/main" val="4254889446"/>
                    </a:ext>
                  </a:extLst>
                </a:gridCol>
                <a:gridCol w="431595">
                  <a:extLst>
                    <a:ext uri="{9D8B030D-6E8A-4147-A177-3AD203B41FA5}">
                      <a16:colId xmlns:a16="http://schemas.microsoft.com/office/drawing/2014/main" val="771423076"/>
                    </a:ext>
                  </a:extLst>
                </a:gridCol>
                <a:gridCol w="431595">
                  <a:extLst>
                    <a:ext uri="{9D8B030D-6E8A-4147-A177-3AD203B41FA5}">
                      <a16:colId xmlns:a16="http://schemas.microsoft.com/office/drawing/2014/main" val="1479319492"/>
                    </a:ext>
                  </a:extLst>
                </a:gridCol>
                <a:gridCol w="431595">
                  <a:extLst>
                    <a:ext uri="{9D8B030D-6E8A-4147-A177-3AD203B41FA5}">
                      <a16:colId xmlns:a16="http://schemas.microsoft.com/office/drawing/2014/main" val="2174050482"/>
                    </a:ext>
                  </a:extLst>
                </a:gridCol>
                <a:gridCol w="2335690">
                  <a:extLst>
                    <a:ext uri="{9D8B030D-6E8A-4147-A177-3AD203B41FA5}">
                      <a16:colId xmlns:a16="http://schemas.microsoft.com/office/drawing/2014/main" val="83571271"/>
                    </a:ext>
                  </a:extLst>
                </a:gridCol>
                <a:gridCol w="2335690">
                  <a:extLst>
                    <a:ext uri="{9D8B030D-6E8A-4147-A177-3AD203B41FA5}">
                      <a16:colId xmlns:a16="http://schemas.microsoft.com/office/drawing/2014/main" val="770939245"/>
                    </a:ext>
                  </a:extLst>
                </a:gridCol>
              </a:tblGrid>
              <a:tr h="381000">
                <a:tc>
                  <a:txBody>
                    <a:bodyPr/>
                    <a:lstStyle/>
                    <a:p>
                      <a:pPr algn="l" fontAlgn="t"/>
                      <a:r>
                        <a:rPr lang="en-GB" sz="1000" b="1" u="none" strike="noStrike" dirty="0">
                          <a:effectLst/>
                        </a:rPr>
                        <a:t>Discussion Order</a:t>
                      </a:r>
                      <a:endParaRPr lang="en-GB" sz="1000" b="1" i="0" u="none" strike="noStrike" dirty="0">
                        <a:effectLst/>
                        <a:latin typeface="Arial" panose="020B0604020202020204" pitchFamily="34" charset="0"/>
                      </a:endParaRPr>
                    </a:p>
                  </a:txBody>
                  <a:tcPr marL="9525" marR="9525" marT="9525" marB="0"/>
                </a:tc>
                <a:tc>
                  <a:txBody>
                    <a:bodyPr/>
                    <a:lstStyle/>
                    <a:p>
                      <a:pPr algn="l" fontAlgn="b"/>
                      <a:r>
                        <a:rPr lang="en-GB" sz="1000" b="1" u="none" strike="noStrike">
                          <a:effectLst/>
                        </a:rPr>
                        <a:t>Year</a:t>
                      </a:r>
                      <a:endParaRPr lang="en-GB" sz="1000" b="1" i="0" u="none" strike="noStrike">
                        <a:effectLst/>
                        <a:latin typeface="Arial" panose="020B0604020202020204" pitchFamily="34" charset="0"/>
                      </a:endParaRPr>
                    </a:p>
                  </a:txBody>
                  <a:tcPr marL="9525" marR="9525" marT="9525" marB="0" anchor="b"/>
                </a:tc>
                <a:tc>
                  <a:txBody>
                    <a:bodyPr/>
                    <a:lstStyle/>
                    <a:p>
                      <a:pPr algn="l" fontAlgn="b"/>
                      <a:r>
                        <a:rPr lang="en-GB" sz="1000" b="1" u="none" strike="noStrike">
                          <a:effectLst/>
                        </a:rPr>
                        <a:t>DCN</a:t>
                      </a:r>
                      <a:endParaRPr lang="en-GB" sz="1000" b="1" i="0" u="none" strike="noStrike">
                        <a:effectLst/>
                        <a:latin typeface="Arial" panose="020B0604020202020204" pitchFamily="34" charset="0"/>
                      </a:endParaRPr>
                    </a:p>
                  </a:txBody>
                  <a:tcPr marL="9525" marR="9525" marT="9525" marB="0" anchor="b"/>
                </a:tc>
                <a:tc>
                  <a:txBody>
                    <a:bodyPr/>
                    <a:lstStyle/>
                    <a:p>
                      <a:pPr algn="l" fontAlgn="b"/>
                      <a:r>
                        <a:rPr lang="en-GB" sz="1000" b="1" u="none" strike="noStrike">
                          <a:effectLst/>
                        </a:rPr>
                        <a:t>Rev</a:t>
                      </a:r>
                      <a:endParaRPr lang="en-GB" sz="1000" b="1" i="0" u="none" strike="noStrike">
                        <a:effectLst/>
                        <a:latin typeface="Arial" panose="020B0604020202020204" pitchFamily="34" charset="0"/>
                      </a:endParaRPr>
                    </a:p>
                  </a:txBody>
                  <a:tcPr marL="9525" marR="9525" marT="9525" marB="0" anchor="b"/>
                </a:tc>
                <a:tc>
                  <a:txBody>
                    <a:bodyPr/>
                    <a:lstStyle/>
                    <a:p>
                      <a:pPr algn="l" fontAlgn="b"/>
                      <a:r>
                        <a:rPr lang="en-GB" sz="1000" b="1" u="none" strike="noStrike">
                          <a:effectLst/>
                        </a:rPr>
                        <a:t>Title</a:t>
                      </a:r>
                      <a:endParaRPr lang="en-GB" sz="1000" b="1" i="0" u="none" strike="noStrike">
                        <a:effectLst/>
                        <a:latin typeface="Arial" panose="020B0604020202020204" pitchFamily="34" charset="0"/>
                      </a:endParaRPr>
                    </a:p>
                  </a:txBody>
                  <a:tcPr marL="9525" marR="9525" marT="9525" marB="0" anchor="b"/>
                </a:tc>
                <a:tc>
                  <a:txBody>
                    <a:bodyPr/>
                    <a:lstStyle/>
                    <a:p>
                      <a:pPr algn="l" fontAlgn="b"/>
                      <a:r>
                        <a:rPr lang="en-GB" sz="1000" b="1" u="none" strike="noStrike" dirty="0">
                          <a:effectLst/>
                        </a:rPr>
                        <a:t>Author (Affiliation)</a:t>
                      </a:r>
                      <a:endParaRPr lang="en-GB" sz="1000" b="1"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520070353"/>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1917</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Spreadsheet Comments for 1916</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John Wullert (Peraton Labs)</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0671518"/>
                  </a:ext>
                </a:extLst>
              </a:tr>
              <a:tr h="165100">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1916</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Comment Resolutions LB257</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John Wullert (Peraton Labs)</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777858316"/>
                  </a:ext>
                </a:extLst>
              </a:tr>
              <a:tr h="165100">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1772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LB257 Resolutions Assigned to Hitoshi</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792187409"/>
                  </a:ext>
                </a:extLst>
              </a:tr>
              <a:tr h="165100">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277197577"/>
                  </a:ext>
                </a:extLst>
              </a:tr>
              <a:tr h="165100">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105158049"/>
                  </a:ext>
                </a:extLst>
              </a:tr>
              <a:tr h="165100">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781054387"/>
                  </a:ext>
                </a:extLst>
              </a:tr>
              <a:tr h="165100">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r"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260581682"/>
                  </a:ext>
                </a:extLst>
              </a:tr>
            </a:tbl>
          </a:graphicData>
        </a:graphic>
      </p:graphicFrame>
    </p:spTree>
    <p:extLst>
      <p:ext uri="{BB962C8B-B14F-4D97-AF65-F5344CB8AC3E}">
        <p14:creationId xmlns:p14="http://schemas.microsoft.com/office/powerpoint/2010/main" val="1143845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November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25</a:t>
            </a:fld>
            <a:endParaRPr lang="en-GB"/>
          </a:p>
        </p:txBody>
      </p:sp>
    </p:spTree>
    <p:extLst>
      <p:ext uri="{BB962C8B-B14F-4D97-AF65-F5344CB8AC3E}">
        <p14:creationId xmlns:p14="http://schemas.microsoft.com/office/powerpoint/2010/main" val="3438742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=me03cbaff5e5acff617a41ea9fcf02510</a:t>
            </a:r>
          </a:p>
          <a:p>
            <a:endParaRPr lang="en-GB" sz="1600" dirty="0"/>
          </a:p>
          <a:p>
            <a:r>
              <a:rPr lang="en-GB" sz="1600" dirty="0"/>
              <a:t>Meeting number: 234 270 54864</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3270</TotalTime>
  <Words>2128</Words>
  <Application>Microsoft Macintosh PowerPoint</Application>
  <PresentationFormat>On-screen Show (16:9)</PresentationFormat>
  <Paragraphs>259</Paragraphs>
  <Slides>27</Slides>
  <Notes>2</Notes>
  <HiddenSlides>2</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Monotype Sorts</vt:lpstr>
      <vt:lpstr>Times New Roman</vt:lpstr>
      <vt:lpstr>802-11-BCS-Chair-Slides-Template</vt:lpstr>
      <vt:lpstr>Document</vt:lpstr>
      <vt:lpstr>Agenda TGbc Telco November 23, 2021</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Submission List</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322</cp:revision>
  <cp:lastPrinted>1601-01-01T00:00:00Z</cp:lastPrinted>
  <dcterms:created xsi:type="dcterms:W3CDTF">2020-02-25T15:01:23Z</dcterms:created>
  <dcterms:modified xsi:type="dcterms:W3CDTF">2021-11-23T10:49:25Z</dcterms:modified>
  <cp:category/>
</cp:coreProperties>
</file>