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4"/>
  </p:notesMasterIdLst>
  <p:handoutMasterIdLst>
    <p:handoutMasterId r:id="rId15"/>
  </p:handoutMasterIdLst>
  <p:sldIdLst>
    <p:sldId id="269" r:id="rId2"/>
    <p:sldId id="611" r:id="rId3"/>
    <p:sldId id="622" r:id="rId4"/>
    <p:sldId id="612" r:id="rId5"/>
    <p:sldId id="627" r:id="rId6"/>
    <p:sldId id="616" r:id="rId7"/>
    <p:sldId id="623" r:id="rId8"/>
    <p:sldId id="624" r:id="rId9"/>
    <p:sldId id="628" r:id="rId10"/>
    <p:sldId id="618" r:id="rId11"/>
    <p:sldId id="621" r:id="rId12"/>
    <p:sldId id="626"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R1</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12</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R2</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37861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3198604244"/>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t>The protection mechanism of r-TWT SPs specified in 11be Draft 1.3 seems to be not enough, which would impact the scheduled transmission of latency sensitive traffic during the r-TWT SPs. </a:t>
            </a:r>
          </a:p>
          <a:p>
            <a:pPr lvl="1"/>
            <a:r>
              <a:rPr lang="en-GB" altLang="zh-CN" sz="1600" dirty="0"/>
              <a:t>All STAs can still access the SP using EDCA except certain rules applied to a trigger-enabled SP</a:t>
            </a:r>
          </a:p>
          <a:p>
            <a:pPr lvl="1"/>
            <a:r>
              <a:rPr lang="en-GB" altLang="zh-CN" sz="1600" dirty="0"/>
              <a:t>the Non-AP EHT STAs may behave as if overlapping quiet intervals do not exist, which means that the unscheduled EHT STAs may contend for channel access during the SPs. </a:t>
            </a:r>
          </a:p>
          <a:p>
            <a:pPr lvl="1"/>
            <a:r>
              <a:rPr lang="en-GB" altLang="zh-CN" sz="16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6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701964" y="1738744"/>
            <a:ext cx="8137236" cy="4662056"/>
          </a:xfrm>
        </p:spPr>
        <p:txBody>
          <a:bodyPr/>
          <a:lstStyle/>
          <a:p>
            <a:pPr>
              <a:buFont typeface="Wingdings" panose="05000000000000000000" pitchFamily="2" charset="2"/>
              <a:buChar char="p"/>
            </a:pPr>
            <a:r>
              <a:rPr lang="en-GB" altLang="zh-CN" sz="1200" dirty="0"/>
              <a:t>Differentiate EDCA operations for different roles of EHT STAs supporting r-TWT in different time intervals</a:t>
            </a:r>
          </a:p>
          <a:p>
            <a:pPr>
              <a:buFont typeface="Wingdings" panose="05000000000000000000" pitchFamily="2" charset="2"/>
              <a:buChar char="Ø"/>
            </a:pPr>
            <a:r>
              <a:rPr lang="en-GB" altLang="zh-CN" sz="1200" dirty="0"/>
              <a:t>r-TWT scheduled STAs during the SPs </a:t>
            </a:r>
          </a:p>
          <a:p>
            <a:pPr>
              <a:buFont typeface="Wingdings" panose="05000000000000000000" pitchFamily="2" charset="2"/>
              <a:buChar char="Ø"/>
            </a:pPr>
            <a:r>
              <a:rPr lang="en-GB" altLang="zh-CN" sz="1200" dirty="0"/>
              <a:t>r-TWT scheduled STAs outside of SPs </a:t>
            </a:r>
          </a:p>
          <a:p>
            <a:pPr>
              <a:buFont typeface="Wingdings" panose="05000000000000000000" pitchFamily="2" charset="2"/>
              <a:buChar char="Ø"/>
            </a:pPr>
            <a:r>
              <a:rPr lang="en-GB" altLang="zh-CN" sz="1200" dirty="0"/>
              <a:t>r-TWT unscheduled STAs during the SPs </a:t>
            </a:r>
          </a:p>
          <a:p>
            <a:pPr>
              <a:buFont typeface="Wingdings" panose="05000000000000000000" pitchFamily="2" charset="2"/>
              <a:buChar char="Ø"/>
            </a:pPr>
            <a:r>
              <a:rPr lang="en-GB" altLang="zh-CN" sz="1200" dirty="0"/>
              <a:t>r-TWT unscheduled STAs outside of SPs </a:t>
            </a:r>
          </a:p>
          <a:p>
            <a:pPr marL="0" indent="0">
              <a:buNone/>
            </a:pPr>
            <a:r>
              <a:rPr lang="en-GB" altLang="zh-CN" sz="1200" dirty="0">
                <a:solidFill>
                  <a:srgbClr val="002060"/>
                </a:solidFill>
              </a:rPr>
              <a:t>Note: r-TWT unscheduled STA is an EHT STA that is not a member of this SP</a:t>
            </a:r>
          </a:p>
          <a:p>
            <a:pPr marL="0" indent="0">
              <a:buNone/>
            </a:pPr>
            <a:endParaRPr lang="en-GB" altLang="zh-CN" sz="1200" dirty="0"/>
          </a:p>
          <a:p>
            <a:pPr>
              <a:buFont typeface="Wingdings" panose="05000000000000000000" pitchFamily="2" charset="2"/>
              <a:buChar char="p"/>
            </a:pPr>
            <a:r>
              <a:rPr lang="en-GB" altLang="zh-CN" sz="1200" dirty="0"/>
              <a:t>Add an optional mechanism for the configuration of EDCA Parameter Sets during the SPs or outside of SPs for different roles of EHT STAs</a:t>
            </a:r>
          </a:p>
          <a:p>
            <a:endParaRPr lang="en-US" altLang="zh-CN" sz="1200" dirty="0"/>
          </a:p>
          <a:p>
            <a:pPr>
              <a:buFont typeface="Wingdings" panose="05000000000000000000" pitchFamily="2" charset="2"/>
              <a:buChar char="p"/>
            </a:pPr>
            <a:r>
              <a:rPr lang="en-US" altLang="zh-CN" sz="1200" dirty="0"/>
              <a:t>EDCA parameters of r-TWT scheduled STAs and unscheduled STAs during r-TWT SPs would lead to:</a:t>
            </a:r>
          </a:p>
          <a:p>
            <a:pPr>
              <a:buFont typeface="Wingdings" panose="05000000000000000000" pitchFamily="2" charset="2"/>
              <a:buChar char="Ø"/>
            </a:pPr>
            <a:r>
              <a:rPr lang="en-US" altLang="zh-CN" sz="1200" dirty="0"/>
              <a:t>higher priority of the ACs corresponding to </a:t>
            </a:r>
            <a:r>
              <a:rPr lang="en-GB" altLang="zh-CN" sz="1200" dirty="0"/>
              <a:t>r-TWT UL TID(s) </a:t>
            </a:r>
            <a:r>
              <a:rPr lang="en-US" altLang="zh-CN" sz="1200" dirty="0"/>
              <a:t>of r-TWT scheduled STAs</a:t>
            </a:r>
          </a:p>
          <a:p>
            <a:pPr>
              <a:buFont typeface="Wingdings" panose="05000000000000000000" pitchFamily="2" charset="2"/>
              <a:buChar char="Ø"/>
            </a:pPr>
            <a:r>
              <a:rPr lang="en-US" altLang="zh-CN" sz="1200" dirty="0"/>
              <a:t>disallowed or reduced channel access for the associated MPDUs of other ACs of r-TWT scheduled STAs</a:t>
            </a:r>
          </a:p>
          <a:p>
            <a:pPr>
              <a:buFont typeface="Wingdings" panose="05000000000000000000" pitchFamily="2" charset="2"/>
              <a:buChar char="Ø"/>
            </a:pPr>
            <a:r>
              <a:rPr lang="en-US" altLang="zh-CN" sz="1200" dirty="0"/>
              <a:t>disallowed channel access for </a:t>
            </a:r>
            <a:r>
              <a:rPr lang="en-GB" altLang="zh-CN" sz="1200" dirty="0"/>
              <a:t>r-TWT unscheduled STAs </a:t>
            </a:r>
          </a:p>
          <a:p>
            <a:pPr>
              <a:buFont typeface="Wingdings" panose="05000000000000000000" pitchFamily="2" charset="2"/>
              <a:buChar char="Ø"/>
            </a:pPr>
            <a:endParaRPr lang="en-GB" altLang="zh-CN" sz="1200" dirty="0"/>
          </a:p>
          <a:p>
            <a:pPr>
              <a:buFont typeface="Wingdings" panose="05000000000000000000" pitchFamily="2" charset="2"/>
              <a:buChar char="p"/>
            </a:pPr>
            <a:r>
              <a:rPr lang="en-US" altLang="zh-CN" sz="1200" dirty="0"/>
              <a:t>EDCA parameters of r-TWT scheduled STAs and unscheduled STAs </a:t>
            </a:r>
            <a:r>
              <a:rPr lang="en-GB" altLang="zh-CN" sz="1200" dirty="0"/>
              <a:t>outside of</a:t>
            </a:r>
            <a:r>
              <a:rPr lang="en-US" altLang="zh-CN" sz="1200" dirty="0"/>
              <a:t> r-TWT SPs would lead to:</a:t>
            </a:r>
          </a:p>
          <a:p>
            <a:pPr>
              <a:buFont typeface="Wingdings" panose="05000000000000000000" pitchFamily="2" charset="2"/>
              <a:buChar char="Ø"/>
            </a:pPr>
            <a:r>
              <a:rPr lang="en-US" altLang="zh-CN" sz="1200" dirty="0"/>
              <a:t>disallowed or reduced channel access for the associated MPDUs of the ACs corresponding to </a:t>
            </a:r>
            <a:r>
              <a:rPr lang="en-GB" altLang="zh-CN" sz="1200" dirty="0"/>
              <a:t>r-TWT UL TID(s) </a:t>
            </a:r>
            <a:r>
              <a:rPr lang="en-US" altLang="zh-CN" sz="1200" dirty="0"/>
              <a:t>of r-TWT scheduled STAs</a:t>
            </a:r>
          </a:p>
          <a:p>
            <a:pPr>
              <a:buFont typeface="Wingdings" panose="05000000000000000000" pitchFamily="2" charset="2"/>
              <a:buChar char="Ø"/>
            </a:pPr>
            <a:r>
              <a:rPr lang="en-US" altLang="zh-CN" sz="1200" dirty="0"/>
              <a:t>lower priority or the same level of priority as </a:t>
            </a:r>
            <a:r>
              <a:rPr lang="en-GB" altLang="zh-CN" sz="1200" dirty="0"/>
              <a:t>r-TWT unscheduled </a:t>
            </a:r>
            <a:r>
              <a:rPr lang="en-GB" altLang="zh-CN" sz="1200" dirty="0" err="1"/>
              <a:t>STAs’</a:t>
            </a:r>
            <a:r>
              <a:rPr lang="en-GB" altLang="zh-CN" sz="1200" dirty="0"/>
              <a:t> for</a:t>
            </a:r>
            <a:r>
              <a:rPr lang="en-US" altLang="zh-CN" sz="1200" dirty="0"/>
              <a:t> channel access of the associated MPDUs of other ACs of r-TWT scheduled STAs</a:t>
            </a:r>
          </a:p>
          <a:p>
            <a:pPr>
              <a:buFont typeface="Wingdings" panose="05000000000000000000" pitchFamily="2" charset="2"/>
              <a:buChar char="Ø"/>
            </a:pPr>
            <a:r>
              <a:rPr lang="en-US" altLang="zh-CN" sz="1200" dirty="0"/>
              <a:t>higher priority of channel access for </a:t>
            </a:r>
            <a:r>
              <a:rPr lang="en-GB" altLang="zh-CN" sz="1200" dirty="0"/>
              <a:t>r-TWT unscheduled STAs </a:t>
            </a:r>
            <a:endParaRPr lang="en-US" altLang="zh-CN" sz="1200" dirty="0"/>
          </a:p>
          <a:p>
            <a:pPr>
              <a:buFont typeface="Wingdings" panose="05000000000000000000" pitchFamily="2" charset="2"/>
              <a:buChar char="Ø"/>
            </a:pPr>
            <a:endParaRPr lang="en-US" altLang="zh-CN" sz="1200" dirty="0"/>
          </a:p>
          <a:p>
            <a:endParaRPr lang="zh-CN" altLang="en-US" sz="1200" dirty="0"/>
          </a:p>
        </p:txBody>
      </p:sp>
      <p:sp>
        <p:nvSpPr>
          <p:cNvPr id="4" name="页脚占位符 3">
            <a:extLst>
              <a:ext uri="{FF2B5EF4-FFF2-40B4-BE49-F238E27FC236}">
                <a16:creationId xmlns:a16="http://schemas.microsoft.com/office/drawing/2014/main" id="{DF298019-0969-4402-8037-E094DD361B1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7</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123256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16CA94-D06C-4F2F-A4AB-BDCFC0C1F380}"/>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F00C7217-C7CE-4FBF-AB9B-C23A269F9601}"/>
              </a:ext>
            </a:extLst>
          </p:cNvPr>
          <p:cNvSpPr>
            <a:spLocks noGrp="1"/>
          </p:cNvSpPr>
          <p:nvPr>
            <p:ph idx="1"/>
          </p:nvPr>
        </p:nvSpPr>
        <p:spPr>
          <a:xfrm>
            <a:off x="690418" y="1766455"/>
            <a:ext cx="8153400" cy="4114800"/>
          </a:xfrm>
        </p:spPr>
        <p:txBody>
          <a:bodyPr/>
          <a:lstStyle/>
          <a:p>
            <a:r>
              <a:rPr lang="en-US" altLang="zh-CN" sz="1300" b="0" dirty="0"/>
              <a:t>[Q1]: A major concern for </a:t>
            </a:r>
            <a:r>
              <a:rPr lang="en-US" altLang="zh-CN" sz="1300" b="0" dirty="0" err="1"/>
              <a:t>rTWT</a:t>
            </a:r>
            <a:r>
              <a:rPr lang="en-US" altLang="zh-CN" sz="1300" b="0" dirty="0"/>
              <a:t> is it would not work well in the presence of legacy STAs and </a:t>
            </a:r>
            <a:r>
              <a:rPr lang="en-US" altLang="zh-CN" sz="1300" b="0" dirty="0" err="1"/>
              <a:t>OBSSes</a:t>
            </a:r>
            <a:r>
              <a:rPr lang="en-US" altLang="zh-CN" sz="1300" b="0" dirty="0"/>
              <a:t>, and the new element (e.g., this r-TWT EDCA Parameter set element) will not be understood and honored by legacy STAs and </a:t>
            </a:r>
            <a:r>
              <a:rPr lang="en-US" altLang="zh-CN" sz="1300" b="0" dirty="0" err="1"/>
              <a:t>OBSSes</a:t>
            </a:r>
            <a:r>
              <a:rPr lang="en-US" altLang="zh-CN" sz="1300" b="0" dirty="0"/>
              <a:t>, so this fundamental issue for </a:t>
            </a:r>
            <a:r>
              <a:rPr lang="en-US" altLang="zh-CN" sz="1300" b="0" dirty="0" err="1"/>
              <a:t>rTWT</a:t>
            </a:r>
            <a:r>
              <a:rPr lang="en-US" altLang="zh-CN" sz="1300" b="0" dirty="0"/>
              <a:t> remains.</a:t>
            </a:r>
            <a:endParaRPr lang="zh-CN" altLang="zh-CN" sz="1300" b="0" dirty="0"/>
          </a:p>
          <a:p>
            <a:r>
              <a:rPr lang="en-US" altLang="zh-CN" sz="1300" b="0" dirty="0">
                <a:solidFill>
                  <a:schemeClr val="accent2">
                    <a:lumMod val="50000"/>
                  </a:schemeClr>
                </a:solidFill>
              </a:rPr>
              <a:t> [A]: The candidate solution can handle the issue caused by legacy STAs. Although legacy STAs cannot understand the r-TWT EDCA Parameter set element, EHT AP can configure and coordinate the EDCA Parameter set of legacy STAs by Probe response or Beacon with legacy EDCA Parameter set element and that of EHT STAs by r-TWT EDCA Parameter set element. </a:t>
            </a:r>
            <a:endParaRPr lang="zh-CN" altLang="zh-CN" sz="1300" b="0" dirty="0">
              <a:solidFill>
                <a:schemeClr val="accent2">
                  <a:lumMod val="50000"/>
                </a:schemeClr>
              </a:solidFill>
            </a:endParaRPr>
          </a:p>
          <a:p>
            <a:r>
              <a:rPr lang="en-US" altLang="zh-CN" sz="1300" b="0" dirty="0">
                <a:solidFill>
                  <a:schemeClr val="accent2">
                    <a:lumMod val="50000"/>
                  </a:schemeClr>
                </a:solidFill>
              </a:rPr>
              <a:t>The solution mainly considers the issue of the channel access in the same BSS, and may handle the partial issue of OBSS. For example the usage of r-TWT EDCA Parameter set for scheduled STAs can increase their opportunity to obtain an TXOP, as a result the impact of OBSS may be reduced.</a:t>
            </a:r>
          </a:p>
          <a:p>
            <a:endParaRPr lang="en-US" altLang="zh-CN" sz="1300" b="0" dirty="0"/>
          </a:p>
          <a:p>
            <a:r>
              <a:rPr lang="en-US" altLang="zh-CN" sz="1300" b="0" dirty="0"/>
              <a:t>[Q2]: Adding additional restrictions to EHT STAs can cause their performance degradation relative to legacy STAs. In addition, it would be complex for EHT STAs to follow many different sets of EDCA parameters under different conditions (e.g., within or outside a particular </a:t>
            </a:r>
            <a:r>
              <a:rPr lang="en-US" altLang="zh-CN" sz="1300" b="0" dirty="0" err="1"/>
              <a:t>rTWT</a:t>
            </a:r>
            <a:r>
              <a:rPr lang="en-US" altLang="zh-CN" sz="1300" b="0" dirty="0"/>
              <a:t> SP), and it is questionable whether the behavior can be tested successfully.</a:t>
            </a:r>
            <a:endParaRPr lang="zh-CN" altLang="zh-CN" sz="1300" b="0" dirty="0"/>
          </a:p>
          <a:p>
            <a:r>
              <a:rPr lang="en-US" altLang="zh-CN" sz="1300" b="0" dirty="0">
                <a:solidFill>
                  <a:schemeClr val="accent2">
                    <a:lumMod val="50000"/>
                  </a:schemeClr>
                </a:solidFill>
              </a:rPr>
              <a:t> [A]: The candidate solution is an optional feature, its intention is to strengthen the protection of r-TWT SPs for the channel access of scheduled STAs and it may impact the performance of EHT STAs. The balance between the extent of the protection and the impact of the performance can be considered for EHT AP and STAs according to the deployment scenario. And only the EDCA Parameter Set for r-TWT Scheduled STAs In SPs is mandatory in the r-TWT EDCA Parameter element, and the other EDCA Parameter sets are optional. Different Parameter sets can be flexibly selected to reduce the impact to the performance of ETH STAs as far as possible.</a:t>
            </a:r>
            <a:endParaRPr lang="zh-CN" altLang="zh-CN" sz="1300" b="0" dirty="0">
              <a:solidFill>
                <a:schemeClr val="accent2">
                  <a:lumMod val="50000"/>
                </a:schemeClr>
              </a:solidFill>
            </a:endParaRPr>
          </a:p>
          <a:p>
            <a:endParaRPr lang="zh-CN" altLang="zh-CN" sz="1300" b="0" dirty="0"/>
          </a:p>
          <a:p>
            <a:endParaRPr lang="zh-CN" altLang="en-US" sz="1300" b="0" dirty="0"/>
          </a:p>
        </p:txBody>
      </p:sp>
      <p:sp>
        <p:nvSpPr>
          <p:cNvPr id="4" name="页脚占位符 3">
            <a:extLst>
              <a:ext uri="{FF2B5EF4-FFF2-40B4-BE49-F238E27FC236}">
                <a16:creationId xmlns:a16="http://schemas.microsoft.com/office/drawing/2014/main" id="{0C29A22B-7BF1-44BE-B5A2-E65FB9F43E2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DDB3862-A555-4C40-B358-3F45A5DD647A}"/>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1090842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2564</TotalTime>
  <Words>2134</Words>
  <Application>Microsoft Office PowerPoint</Application>
  <PresentationFormat>全屏显示(4:3)</PresentationFormat>
  <Paragraphs>204</Paragraphs>
  <Slides>12</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Q &amp; A</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3233</cp:revision>
  <cp:lastPrinted>2014-11-04T15:04:00Z</cp:lastPrinted>
  <dcterms:created xsi:type="dcterms:W3CDTF">2007-04-17T18:10:00Z</dcterms:created>
  <dcterms:modified xsi:type="dcterms:W3CDTF">2022-01-13T14:44:50Z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