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vsdx" ContentType="application/vnd.ms-visio.drawing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4" r:id="rId5"/>
    <p:sldId id="289" r:id="rId6"/>
    <p:sldId id="284" r:id="rId7"/>
    <p:sldId id="288" r:id="rId8"/>
    <p:sldId id="285" r:id="rId9"/>
    <p:sldId id="286" r:id="rId10"/>
    <p:sldId id="268" r:id="rId11"/>
    <p:sldId id="290" r:id="rId12"/>
    <p:sldId id="278" r:id="rId13"/>
    <p:sldId id="291" r:id="rId14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48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394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802.11-21/1910r2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Measurement Instance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IN 802.11bf, should a measurement instance be allowed to be associated with more than one {measurement setup ID, session ID}?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219199"/>
          </a:xfrm>
        </p:spPr>
        <p:txBody>
          <a:bodyPr/>
          <a:lstStyle/>
          <a:p>
            <a:pPr algn="l"/>
            <a:r>
              <a:rPr lang="en-US" sz="2000" b="0" dirty="0" smtClean="0"/>
              <a:t>Recall SFD, “Figure 1”: </a:t>
            </a:r>
            <a:br>
              <a:rPr lang="en-US" sz="2000" b="0" dirty="0" smtClean="0"/>
            </a:br>
            <a:r>
              <a:rPr lang="en-US" sz="2000" b="0" dirty="0" smtClean="0"/>
              <a:t>- Each measurement instance is associated with one measurement setup, though it can be associated with more than one sessions.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609600" y="2438400"/>
          <a:ext cx="10914417" cy="3657600"/>
        </p:xfrm>
        <a:graphic>
          <a:graphicData uri="http://schemas.openxmlformats.org/presentationml/2006/ole">
            <p:oleObj spid="_x0000_s27649" r:id="rId3" imgW="9306041" imgH="3133938" progId="">
              <p:embed/>
            </p:oleObj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18288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28194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1910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096000" y="30480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001000" y="29718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0515600" y="3048000"/>
            <a:ext cx="304800" cy="2057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400800" y="3048000"/>
            <a:ext cx="304800" cy="2057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820400" y="3048000"/>
            <a:ext cx="304800" cy="2057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within a Session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According to SFD, one measurement instance is associated with one measurement setup.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However, it can be useful to associate a measurement instance with more than one measurement setups. This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ID=1.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ID=1,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19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33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33528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ID=1.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ID=3,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62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76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91200" y="3352800"/>
            <a:ext cx="27432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ID=1.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ID=5, Measurement setup ID=2.</a:t>
            </a:r>
          </a:p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534400" y="3352800"/>
            <a:ext cx="2819400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Measurement setup ID=1.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ID=7,   Measurement setup ID=2.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146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010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76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ID=2, Measurement setup ID=2.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19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ID=4,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62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ID=6, Measurement setup ID=2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1430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8862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6294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3726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pPr algn="l"/>
            <a:r>
              <a:rPr lang="en-US" sz="2400" b="0" dirty="0" smtClean="0"/>
              <a:t>Example1: Associating a measurement instance with more than one measurement setup ID (in red)</a:t>
            </a:r>
            <a:endParaRPr lang="en-US" sz="2400" b="0" dirty="0"/>
          </a:p>
        </p:txBody>
      </p:sp>
      <p:sp>
        <p:nvSpPr>
          <p:cNvPr id="75" name="Oval 74"/>
          <p:cNvSpPr/>
          <p:nvPr/>
        </p:nvSpPr>
        <p:spPr bwMode="auto">
          <a:xfrm>
            <a:off x="1371600" y="23622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362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2819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3276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054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55626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6019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848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8305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8763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41148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68580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9677400" y="2286000"/>
            <a:ext cx="4572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2895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5638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8458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2438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3352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181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6172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8001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8915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9144000" y="12954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9144000" y="1600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9144000" y="1905000"/>
            <a:ext cx="304800" cy="2286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448800" y="1295400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Sampling time of measurement setup 1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448800" y="1613356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Sampling time of measurement setup 2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448800" y="18712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Common sampling time of measurement setup 1 and setup 2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 rot="19977798">
            <a:off x="1476035" y="16440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 rot="19977798">
            <a:off x="4219235" y="15678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9977798">
            <a:off x="6962435" y="15678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measurement setup ID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19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33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62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76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91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458200" y="3352800"/>
            <a:ext cx="2895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Measurement setup ID=1.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142999"/>
          </a:xfrm>
        </p:spPr>
        <p:txBody>
          <a:bodyPr/>
          <a:lstStyle/>
          <a:p>
            <a:pPr algn="l"/>
            <a:r>
              <a:rPr lang="en-US" sz="2000" b="0" dirty="0" smtClean="0"/>
              <a:t>Measurement instances of measurement setup ID=1 (period=2) when there are two measurement setups. </a:t>
            </a:r>
            <a:endParaRPr lang="en-US" sz="2000" b="0" dirty="0"/>
          </a:p>
        </p:txBody>
      </p:sp>
      <p:sp>
        <p:nvSpPr>
          <p:cNvPr id="63" name="Oval 62"/>
          <p:cNvSpPr/>
          <p:nvPr/>
        </p:nvSpPr>
        <p:spPr bwMode="auto">
          <a:xfrm>
            <a:off x="1447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2362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3276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4191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51054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60198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69342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78486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8763000" y="22860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9677400" y="2209800"/>
            <a:ext cx="304800" cy="1295400"/>
          </a:xfrm>
          <a:prstGeom prst="ellipse">
            <a:avLst/>
          </a:prstGeom>
          <a:solidFill>
            <a:srgbClr val="00B8FF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438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3352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5181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172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8001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89154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4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01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ID=2, MAC ADDR=A.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76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80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96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534400" y="3429000"/>
            <a:ext cx="2743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Measurement setup ID=2. AID=1.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447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2819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1910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55626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9342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83058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9677400" y="22860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895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5638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8458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15240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2672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0866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9829800" y="6172200"/>
            <a:ext cx="304800" cy="228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142999"/>
          </a:xfrm>
        </p:spPr>
        <p:txBody>
          <a:bodyPr/>
          <a:lstStyle/>
          <a:p>
            <a:pPr algn="l"/>
            <a:r>
              <a:rPr lang="en-US" sz="2000" b="0" dirty="0" smtClean="0"/>
              <a:t>Measurement instances of measurement setup ID=2 (period=3) when there are two measurement setups. </a:t>
            </a: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Instance Sharing </a:t>
            </a:r>
            <a:r>
              <a:rPr lang="en-US" dirty="0" smtClean="0">
                <a:solidFill>
                  <a:srgbClr val="0000FF"/>
                </a:solidFill>
              </a:rPr>
              <a:t>across Sessions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According to SFD, one measurement instance is associated with one measurement setup.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However, it can be useful to associate a measurement instance with more than one measurement setups. This can reduce the total amount of measurement instances which implies less air time/bandwidth/network resources for sensing, less buffering memory, lower power, longer battery life, etc.</a:t>
            </a:r>
          </a:p>
          <a:p>
            <a:pPr>
              <a:buFont typeface="Arial" pitchFamily="34" charset="0"/>
              <a:buChar char="•"/>
            </a:pPr>
            <a:r>
              <a:rPr lang="en-US" sz="2000" b="0" i="1" dirty="0" smtClean="0"/>
              <a:t>As one measurement instance can be associated with more than one session in SFD, a measurement instance associated with more than one measurement setups should be associated with more than one sets of {measurement setup ID, session ID}. 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57200" y="6169968"/>
            <a:ext cx="11277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6200" y="5481936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810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5800" y="5484168"/>
            <a:ext cx="1143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484168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71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6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38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582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5407968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2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72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81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104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392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t=16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536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956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8800" y="6172200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0" y="61722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t=15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620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ADDR=B. AID=2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457200" y="3518356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ID=1, MAC ADDR=A. Period=2.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524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setup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ID=2,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ADDR=B. Period=3.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200" y="3200400"/>
            <a:ext cx="3276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ID=1, {Measurement setup ID=1. AID=1.}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ID=1,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44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ID=2,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288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ID=3,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19400" y="3200400"/>
            <a:ext cx="32004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ID=4, {Measurement setup ID=1. AID=1.}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ID=3, 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76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ID=5,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720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ID=6,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2600" y="3200400"/>
            <a:ext cx="32004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ID=7, {Measurement setup ID=1. AID=1}</a:t>
            </a:r>
          </a:p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ID=5, 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7000" y="3276600"/>
            <a:ext cx="3124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ID=8,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239000" y="3200400"/>
            <a:ext cx="32766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ID=9, {Measurement setup ID=1. AID=1.}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05800" y="3124200"/>
            <a:ext cx="32766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Measurement instance ID=10, {Measurement setup ID=1. AID=1.}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ID=7,   {Measurement setup 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146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01000" y="54102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Measurement Instance/Reporting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716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ID=2, 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AID=2}.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114800" y="3276600"/>
            <a:ext cx="32004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ID=4, 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58000" y="3200400"/>
            <a:ext cx="32766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Measurement instance ID=6, {Measurement setup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ID=2. </a:t>
            </a:r>
            <a:r>
              <a:rPr lang="en-US" sz="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AID=2.}</a:t>
            </a:r>
            <a:endParaRPr 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1430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8862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6294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372600" y="5410200"/>
            <a:ext cx="1143000" cy="3810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pPr algn="l"/>
            <a:r>
              <a:rPr lang="en-US" sz="2400" b="0" dirty="0" smtClean="0"/>
              <a:t>Example2: Measurement instances with more than one {measurement setup ID, session ID} (in red)</a:t>
            </a:r>
            <a:endParaRPr lang="en-US" sz="2400" b="0" dirty="0"/>
          </a:p>
        </p:txBody>
      </p:sp>
      <p:sp>
        <p:nvSpPr>
          <p:cNvPr id="66" name="TextBox 65"/>
          <p:cNvSpPr txBox="1"/>
          <p:nvPr/>
        </p:nvSpPr>
        <p:spPr>
          <a:xfrm>
            <a:off x="-1066800" y="3505200"/>
            <a:ext cx="2743200" cy="21544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 ADDR=A. AID=1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-228600" y="5486400"/>
            <a:ext cx="1143000" cy="230832"/>
          </a:xfrm>
          <a:prstGeom prst="rect">
            <a:avLst/>
          </a:prstGeom>
          <a:solidFill>
            <a:srgbClr val="00B8FF">
              <a:alpha val="20000"/>
            </a:srgbClr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Session setup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14478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41910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6934200" y="17526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9677400" y="1676400"/>
            <a:ext cx="533400" cy="1828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152400" y="3657600"/>
            <a:ext cx="3048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457200" y="3657600"/>
            <a:ext cx="304800" cy="12954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762000" y="2438400"/>
            <a:ext cx="228600" cy="6096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066800" y="2438400"/>
            <a:ext cx="228600" cy="6096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62000" y="3657600"/>
            <a:ext cx="304800" cy="1295400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066800" y="3657600"/>
            <a:ext cx="304800" cy="1295400"/>
          </a:xfrm>
          <a:prstGeom prst="ellipse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447800" y="3581400"/>
            <a:ext cx="533400" cy="1447800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 rot="19977798">
            <a:off x="4467565" y="13392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 rot="19977798">
            <a:off x="7210765" y="13392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 rot="19977798">
            <a:off x="9953965" y="1263065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Measurement instance with more than one {measurement setup ID. Session ID}</a:t>
            </a: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1084" cy="4113213"/>
          </a:xfrm>
        </p:spPr>
        <p:txBody>
          <a:bodyPr/>
          <a:lstStyle/>
          <a:p>
            <a:r>
              <a:rPr lang="en-US" sz="2000" dirty="0" smtClean="0"/>
              <a:t>IN 802.11bf, should a measurement instance be allowed to be associated with more than one measurement setup ID?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28454</TotalTime>
  <Words>1320</Words>
  <Application>Microsoft Office PowerPoint</Application>
  <PresentationFormat>Custom</PresentationFormat>
  <Paragraphs>254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template_802-11-Submission-16-9_ppt2007</vt:lpstr>
      <vt:lpstr>Measurement Instance Sharing</vt:lpstr>
      <vt:lpstr>Recall SFD, “Figure 1”:  - Each measurement instance is associated with one measurement setup, though it can be associated with more than one sessions. </vt:lpstr>
      <vt:lpstr>Measurement Instance Sharing within a Session</vt:lpstr>
      <vt:lpstr>Example1: Associating a measurement instance with more than one measurement setup ID (in red)</vt:lpstr>
      <vt:lpstr>Measurement instances of measurement setup ID=1 (period=2) when there are two measurement setups. </vt:lpstr>
      <vt:lpstr>Measurement instances of measurement setup ID=2 (period=3) when there are two measurement setups. </vt:lpstr>
      <vt:lpstr>Measurement Instance Sharing across Sessions</vt:lpstr>
      <vt:lpstr>Example2: Measurement instances with more than one {measurement setup ID, session ID} (in red)</vt:lpstr>
      <vt:lpstr>Straw Poll 1</vt:lpstr>
      <vt:lpstr>Straw Poll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471</cp:revision>
  <cp:lastPrinted>1601-01-01T00:00:00Z</cp:lastPrinted>
  <dcterms:created xsi:type="dcterms:W3CDTF">2019-09-04T16:40:26Z</dcterms:created>
  <dcterms:modified xsi:type="dcterms:W3CDTF">2022-01-21T07:34:01Z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