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4" r:id="rId5"/>
    <p:sldId id="275" r:id="rId6"/>
    <p:sldId id="284" r:id="rId7"/>
    <p:sldId id="268" r:id="rId8"/>
    <p:sldId id="277" r:id="rId9"/>
    <p:sldId id="276" r:id="rId10"/>
    <p:sldId id="278" r:id="rId11"/>
    <p:sldId id="279" r:id="rId12"/>
    <p:sldId id="283" r:id="rId13"/>
    <p:sldId id="281" r:id="rId14"/>
    <p:sldId id="280" r:id="rId15"/>
    <p:sldId id="282" r:id="rId16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48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394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802.11-21/1910r0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Measurement Instance Sharing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113213"/>
          </a:xfrm>
        </p:spPr>
        <p:txBody>
          <a:bodyPr/>
          <a:lstStyle/>
          <a:p>
            <a:r>
              <a:rPr lang="en-US" sz="2000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i="1" dirty="0" smtClean="0"/>
              <a:t>Sensing initiator shall negotiate with sensing responder in the sensing session setup to enable or disable “measurement instance sharing” in the sensing session.</a:t>
            </a:r>
          </a:p>
          <a:p>
            <a:pPr lvl="1">
              <a:buFontTx/>
              <a:buChar char="-"/>
            </a:pPr>
            <a:r>
              <a:rPr lang="en-US" i="1" dirty="0" smtClean="0"/>
              <a:t>“Measurement instance sharing” allows an instantaneous (individual) measurement instance to be associated with N sensing measurement setup ID, and to perform the associated sensing measurement with an instantaneous “common” setup which enables the sensing measurement to satisfy all requirement/specification of the N sensing measurement setup ID.</a:t>
            </a:r>
          </a:p>
          <a:p>
            <a:pPr lvl="1">
              <a:buFontTx/>
              <a:buChar char="-"/>
            </a:pPr>
            <a:r>
              <a:rPr lang="en-US" i="1" dirty="0" smtClean="0"/>
              <a:t>N&gt;1. N is TBD.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876800"/>
          </a:xfrm>
        </p:spPr>
        <p:txBody>
          <a:bodyPr/>
          <a:lstStyle/>
          <a:p>
            <a:r>
              <a:rPr lang="en-US" sz="2000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i="1" dirty="0" smtClean="0"/>
              <a:t>Sensing initiator shall negotiate with sensing responder in the sensing session setup to enable or disable “measurement instance sharing” in the sensing session, </a:t>
            </a:r>
            <a:r>
              <a:rPr lang="en-US" b="1" i="1" dirty="0" smtClean="0"/>
              <a:t>and to select N if measurement instance sharing is enabled</a:t>
            </a:r>
            <a:r>
              <a:rPr lang="en-US" i="1" dirty="0" smtClean="0"/>
              <a:t>.</a:t>
            </a:r>
          </a:p>
          <a:p>
            <a:pPr lvl="1">
              <a:buFontTx/>
              <a:buChar char="-"/>
            </a:pPr>
            <a:r>
              <a:rPr lang="en-US" i="1" dirty="0" smtClean="0"/>
              <a:t>“Measurement instance sharing” allows an instantaneous (individual) measurement instance to be associated with N sensing measurement setup ID, and to perform the associated sensing measurement with an instantaneous “common” setup which enables the sensing measurement to satisfy all requirement/specification of the N sensing measurement setup ID.</a:t>
            </a:r>
          </a:p>
          <a:p>
            <a:pPr lvl="1">
              <a:buFontTx/>
              <a:buChar char="-"/>
            </a:pPr>
            <a:r>
              <a:rPr lang="en-US" i="1" dirty="0" smtClean="0"/>
              <a:t>N&gt;1.</a:t>
            </a:r>
          </a:p>
          <a:p>
            <a:pPr lvl="1"/>
            <a:endParaRPr lang="en-US" sz="12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876800"/>
          </a:xfrm>
        </p:spPr>
        <p:txBody>
          <a:bodyPr/>
          <a:lstStyle/>
          <a:p>
            <a:r>
              <a:rPr lang="en-US" sz="2000" dirty="0" smtClean="0"/>
              <a:t>Which set of choices would you </a:t>
            </a:r>
            <a:r>
              <a:rPr lang="en-US" sz="2000" dirty="0" smtClean="0"/>
              <a:t>prefer to be available for negotiation?</a:t>
            </a:r>
            <a:endParaRPr lang="en-US" sz="2000" dirty="0" smtClean="0"/>
          </a:p>
          <a:p>
            <a:pPr lvl="1">
              <a:buFontTx/>
              <a:buChar char="-"/>
            </a:pPr>
            <a:r>
              <a:rPr lang="en-US" i="1" dirty="0" smtClean="0"/>
              <a:t>Assume </a:t>
            </a:r>
            <a:r>
              <a:rPr lang="en-US" i="1" dirty="0" smtClean="0"/>
              <a:t>that sensing initiator will negotiate with sensing responder in the sensing session setup to choose one from a set of choices. 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i="1" dirty="0" smtClean="0"/>
              <a:t>Disable “Measurement instance sharing”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i="1" dirty="0" smtClean="0"/>
              <a:t>Enable “Measurement instance sharing” with N=2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i="1" dirty="0" smtClean="0"/>
              <a:t>Enable “Measurement instance sharing” with N=3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i="1" dirty="0" smtClean="0"/>
              <a:t>Enable “Measurement instance sharing” with N=4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The set of choices are </a:t>
            </a:r>
            <a:r>
              <a:rPr lang="en-US" sz="2000" dirty="0" err="1" smtClean="0"/>
              <a:t>i</a:t>
            </a:r>
            <a:r>
              <a:rPr lang="en-US" sz="2000" dirty="0" smtClean="0"/>
              <a:t> and ii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The set of choices are </a:t>
            </a:r>
            <a:r>
              <a:rPr lang="en-US" sz="2000" dirty="0" err="1" smtClean="0"/>
              <a:t>i</a:t>
            </a:r>
            <a:r>
              <a:rPr lang="en-US" sz="2000" dirty="0" smtClean="0"/>
              <a:t>, ii and iii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The set of choices are </a:t>
            </a:r>
            <a:r>
              <a:rPr lang="en-US" sz="2000" dirty="0" err="1" smtClean="0"/>
              <a:t>i</a:t>
            </a:r>
            <a:r>
              <a:rPr lang="en-US" sz="2000" dirty="0" smtClean="0"/>
              <a:t>, ii, iii, and iv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None of the above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sz="2000" b="0" dirty="0" smtClean="0"/>
              <a:t>In our previous submission (xxxxr0),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we proposed “local” reporting of sensing measurement in the sensing receiver via an MLME primitive so that sensing measurement can be consumed locally in the sensing receiver.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r>
              <a:rPr lang="en-US" sz="2000" b="0" dirty="0" smtClean="0"/>
              <a:t>According to specification framework SFD (0504r3),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 sensing receiver receives PPDUs sent by a sensing transmitter and performs sensing measurements in a sensing procedure.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 sensing receiver can use a sensing measurement reporting frame to report sensing measurements. We call this “nonlocal” reporting.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Instance Sharing </a:t>
            </a:r>
            <a:r>
              <a:rPr lang="en-US" dirty="0" smtClean="0">
                <a:solidFill>
                  <a:srgbClr val="0000FF"/>
                </a:solidFill>
              </a:rPr>
              <a:t>within a </a:t>
            </a:r>
            <a:r>
              <a:rPr lang="en-US" dirty="0" smtClean="0">
                <a:solidFill>
                  <a:srgbClr val="0000FF"/>
                </a:solidFill>
              </a:rPr>
              <a:t>Session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According to SFD, one measurement instance is associated with one measurement setup.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However, it may be useful to associate a measurement instance with more than one measurement setups, with measurement performed using “shared” measurement setup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E.g. two measurement setups with large amount of measurement instances coinciding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E.g. two measurement setups that differs only in sounding frequency, F1 being a factor of F2 (e.g. 10Hz </a:t>
            </a:r>
            <a:r>
              <a:rPr lang="en-US" dirty="0" err="1" smtClean="0"/>
              <a:t>vs</a:t>
            </a:r>
            <a:r>
              <a:rPr lang="en-US" dirty="0" smtClean="0"/>
              <a:t> 20Hz, all other settings being identical).  30 instances/s =&gt; 20 instances/s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E.g. two measurement setups that differs only in sounding frequency, with large greatest common factor (GCF) (e.g. 20Hz </a:t>
            </a:r>
            <a:r>
              <a:rPr lang="en-US" dirty="0" err="1" smtClean="0"/>
              <a:t>vs</a:t>
            </a:r>
            <a:r>
              <a:rPr lang="en-US" dirty="0" smtClean="0"/>
              <a:t> 30Hz, all other settings being identical, GCF=10).  20+30=50 instance/s =&gt; 40 instance/s. If GCF=N, instance saving=N.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E.g. two measurement setups that differs in sounding frequency and number of antennas (e.g. 10 Hz/3 antennas </a:t>
            </a:r>
            <a:r>
              <a:rPr lang="en-US" dirty="0" err="1" smtClean="0"/>
              <a:t>vs</a:t>
            </a:r>
            <a:r>
              <a:rPr lang="en-US" dirty="0" smtClean="0"/>
              <a:t> 20Hz/2 antennas, “shared” measurement setup=3 antennas)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Sensing measurement sharing can reduce the total amount of measurement instances which implies less air time/bandwidth/network resources for sensing, less buffering memory, lower power, longer battery life, etc.</a:t>
            </a:r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Instance Sharing </a:t>
            </a:r>
            <a:r>
              <a:rPr lang="en-US" dirty="0" smtClean="0">
                <a:solidFill>
                  <a:srgbClr val="0000FF"/>
                </a:solidFill>
              </a:rPr>
              <a:t>across </a:t>
            </a:r>
            <a:r>
              <a:rPr lang="en-US" dirty="0" smtClean="0">
                <a:solidFill>
                  <a:srgbClr val="0000FF"/>
                </a:solidFill>
              </a:rPr>
              <a:t>Sessions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It may be useful to share measurement instances of different sensing sessions (e.g. diff. initiator-responder pairs), with measurement performed using “shared” measurement setup.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When initiator is an AP, and responders are </a:t>
            </a:r>
            <a:r>
              <a:rPr lang="en-US" sz="2000" b="0" dirty="0" err="1" smtClean="0"/>
              <a:t>IoT</a:t>
            </a:r>
            <a:r>
              <a:rPr lang="en-US" sz="2000" b="0" dirty="0" smtClean="0"/>
              <a:t> devices. Some “common”/“good” settings may likely be used by many </a:t>
            </a:r>
            <a:r>
              <a:rPr lang="en-US" sz="2000" b="0" dirty="0" err="1" smtClean="0"/>
              <a:t>IoT</a:t>
            </a:r>
            <a:r>
              <a:rPr lang="en-US" sz="2000" b="0" dirty="0" smtClean="0"/>
              <a:t>, causing their measurement setup parameters to be very similar. TB-based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E.g. two measurement setups that differs only in sounding frequency, one being a factor of the other (e.g. smart TV wants 10Hz while smart speaker wants 20Hz, all other settings being identical)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E.g. two measurement setups that differs in sounding frequency and number of antennas (e.g. smart TV wants 10 Hz for 3 antennas while smart speaker wants 20Hz for 2 antennas, “shared” measurement setup=3 antennas)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Sensing measurement sharing can reduce the total amount of measurement instances which implies less air time/bandwidth/network resources for sensing, less buffering memory, lower power, longer battery life, etc.</a:t>
            </a:r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Measurement Instance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361084" cy="4724400"/>
          </a:xfrm>
        </p:spPr>
        <p:txBody>
          <a:bodyPr/>
          <a:lstStyle/>
          <a:p>
            <a:r>
              <a:rPr lang="en-US" sz="2000" b="0" i="1" dirty="0" smtClean="0"/>
              <a:t>We propose to </a:t>
            </a:r>
            <a:r>
              <a:rPr lang="en-US" sz="2000" b="0" i="1" dirty="0" smtClean="0"/>
              <a:t>perform “</a:t>
            </a:r>
            <a:r>
              <a:rPr lang="en-US" sz="2000" b="0" i="1" dirty="0" smtClean="0"/>
              <a:t>measurement instance sharing” in an optional manner.</a:t>
            </a:r>
          </a:p>
          <a:p>
            <a:pPr>
              <a:buFont typeface="Arial" pitchFamily="34" charset="0"/>
              <a:buChar char="•"/>
            </a:pPr>
            <a:r>
              <a:rPr lang="en-US" sz="2000" b="0" i="1" dirty="0" smtClean="0"/>
              <a:t>Sensing initiator shall negotiate with a sensing responder to enable or disable “measurement instance sharing”</a:t>
            </a:r>
          </a:p>
          <a:p>
            <a:endParaRPr lang="en-US" sz="2000" b="0" i="1" dirty="0" smtClean="0"/>
          </a:p>
          <a:p>
            <a:r>
              <a:rPr lang="en-US" sz="2000" b="0" dirty="0" smtClean="0"/>
              <a:t>Note: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If sensing initiator knows that it needs two or more measurement setups with significant “overlapping” sensing time, it can enable measurement instance sharing. Otherwise, it can disable it.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When sensing time for two measurement setups differ by less than a threshold, the corresponding two measurement instances can be </a:t>
            </a:r>
            <a:r>
              <a:rPr lang="en-US" sz="2000" b="0" dirty="0" err="1" smtClean="0"/>
              <a:t>marged</a:t>
            </a:r>
            <a:r>
              <a:rPr lang="en-US" sz="2000" b="0" dirty="0" smtClean="0"/>
              <a:t>/shared. The threshold is TBD.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Sensing Measurement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724400"/>
          </a:xfrm>
        </p:spPr>
        <p:txBody>
          <a:bodyPr/>
          <a:lstStyle/>
          <a:p>
            <a:r>
              <a:rPr lang="en-US" sz="2000" b="0" i="1" dirty="0" smtClean="0"/>
              <a:t>We propose to allow sensing transmitter to associate a measurement instance with up to N measurement setup ID. The N is TBD. Among the N measurement setup ID, local/nonlocal reporting is performed in predefined order (e.g. increasing) of measurement setup ID. The predefined order is TBD.</a:t>
            </a:r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113213"/>
          </a:xfrm>
        </p:spPr>
        <p:txBody>
          <a:bodyPr/>
          <a:lstStyle/>
          <a:p>
            <a:r>
              <a:rPr lang="en-US" sz="2000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i="1" dirty="0" smtClean="0"/>
              <a:t>“Measurement instance sharing” shall be allowed in a sensing session, </a:t>
            </a:r>
          </a:p>
          <a:p>
            <a:pPr lvl="1">
              <a:buFontTx/>
              <a:buChar char="-"/>
            </a:pPr>
            <a:r>
              <a:rPr lang="en-US" i="1" dirty="0" smtClean="0"/>
              <a:t>“Measurement instance sharing” allows an instantaneous (individual) measurement instance to be associated with N sensing measurement setup ID, and to perform the associated sensing measurement with an instantaneous “common” setup which enables the sensing measurement to satisfy all requirement/specification of the N sensing measurement setup ID.</a:t>
            </a:r>
          </a:p>
          <a:p>
            <a:pPr lvl="1">
              <a:buFontTx/>
              <a:buChar char="-"/>
            </a:pPr>
            <a:r>
              <a:rPr lang="en-US" i="1" dirty="0" smtClean="0"/>
              <a:t>N&gt;1. N is TBD.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113213"/>
          </a:xfrm>
        </p:spPr>
        <p:txBody>
          <a:bodyPr/>
          <a:lstStyle/>
          <a:p>
            <a:r>
              <a:rPr lang="en-US" sz="2000" dirty="0" smtClean="0"/>
              <a:t>Should measurement instance sharing be optional or mandatory in a session?</a:t>
            </a:r>
          </a:p>
          <a:p>
            <a:pPr lvl="1">
              <a:buFontTx/>
              <a:buChar char="-"/>
            </a:pPr>
            <a:r>
              <a:rPr lang="en-US" i="1" dirty="0" smtClean="0"/>
              <a:t>“Measurement instance sharing” shall be </a:t>
            </a:r>
            <a:r>
              <a:rPr lang="en-US" b="1" i="1" dirty="0" smtClean="0"/>
              <a:t>optional</a:t>
            </a:r>
            <a:r>
              <a:rPr lang="en-US" i="1" dirty="0" smtClean="0"/>
              <a:t> in a sensing session.</a:t>
            </a:r>
          </a:p>
          <a:p>
            <a:pPr lvl="1">
              <a:buFontTx/>
              <a:buChar char="-"/>
            </a:pPr>
            <a:r>
              <a:rPr lang="en-US" i="1" dirty="0" smtClean="0"/>
              <a:t>“Measurement instance sharing” allows an instantaneous (individual) measurement instance to be associated with N sensing measurement setup ID, and to perform the associated sensing measurement with an instantaneous “common” setup which enables the sensing measurement to satisfy all requirement/specification of the N sensing measurement setup ID.</a:t>
            </a:r>
          </a:p>
          <a:p>
            <a:pPr lvl="1">
              <a:buFontTx/>
              <a:buChar char="-"/>
            </a:pPr>
            <a:r>
              <a:rPr lang="en-US" i="1" dirty="0" smtClean="0"/>
              <a:t>N&gt;1. N is TBD.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113213"/>
          </a:xfrm>
        </p:spPr>
        <p:txBody>
          <a:bodyPr/>
          <a:lstStyle/>
          <a:p>
            <a:r>
              <a:rPr lang="en-US" sz="2000" dirty="0" smtClean="0"/>
              <a:t>Should measurement instance sharing be allowed across multiple </a:t>
            </a:r>
            <a:r>
              <a:rPr lang="en-US" sz="2000" dirty="0" smtClean="0"/>
              <a:t>sessions?</a:t>
            </a:r>
            <a:endParaRPr lang="en-US" sz="2000" dirty="0" smtClean="0"/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24984</TotalTime>
  <Words>1301</Words>
  <Application>Microsoft Office PowerPoint</Application>
  <PresentationFormat>Custom</PresentationFormat>
  <Paragraphs>148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template_802-11-Submission-16-9_ppt2007</vt:lpstr>
      <vt:lpstr>Measurement Instance Sharing</vt:lpstr>
      <vt:lpstr>Background</vt:lpstr>
      <vt:lpstr>Measurement Instance Sharing within a Session</vt:lpstr>
      <vt:lpstr>Measurement Instance Sharing across Sessions</vt:lpstr>
      <vt:lpstr>Optional Measurement Instance Sharing</vt:lpstr>
      <vt:lpstr>Sensing Measurement Sharing</vt:lpstr>
      <vt:lpstr>Straw Poll 1</vt:lpstr>
      <vt:lpstr>Straw Poll 2</vt:lpstr>
      <vt:lpstr>Straw Poll 3</vt:lpstr>
      <vt:lpstr>Straw Poll 4</vt:lpstr>
      <vt:lpstr>Straw Poll 5</vt:lpstr>
      <vt:lpstr>Straw Poll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323</cp:revision>
  <cp:lastPrinted>1601-01-01T00:00:00Z</cp:lastPrinted>
  <dcterms:created xsi:type="dcterms:W3CDTF">2019-09-04T16:40:26Z</dcterms:created>
  <dcterms:modified xsi:type="dcterms:W3CDTF">2021-11-20T01:01:17Z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