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4" r:id="rId5"/>
    <p:sldId id="275" r:id="rId6"/>
    <p:sldId id="266" r:id="rId7"/>
    <p:sldId id="276" r:id="rId8"/>
    <p:sldId id="277" r:id="rId9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>
        <p:scale>
          <a:sx n="75" d="100"/>
          <a:sy n="75" d="100"/>
        </p:scale>
        <p:origin x="-1939" y="-11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802.11-21/1908r0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Buffering of Sensing </a:t>
            </a:r>
            <a:r>
              <a:rPr lang="en-US" dirty="0" smtClean="0"/>
              <a:t>Measurements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71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80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706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946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sz="2000" b="0" dirty="0" smtClean="0"/>
              <a:t>In our previous submission (xxxxr0),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we proposed “local” reporting of sensing measurement in the sensing receiver via an MLME primitive so that sensing measurement can be consumed locally in the sensing receiver.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r>
              <a:rPr lang="en-US" sz="2000" b="0" dirty="0" smtClean="0"/>
              <a:t>According to specification framework SFD (0504r3),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 sensing receiver receives PPDUs sent by a sensing transmitter and performs sensing measurements in a sensing procedure.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sensing receiver can use a sensing measurement reporting frame to report sensing measurements. We call this “nonlocal” reporting.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 time out for 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88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 sensing measurement result may take a sizeable memory to store/buffer in the sensing receiver.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With limited allocated memory in the hardware of the sensing receiver, it may be expensive, if not impossible, to buffer a new sensing measurement result if an old one is not being “cleared”. (“cleared” means being transmitted for nonlocal reporting or being read for local reporting).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old sensing measurement result may be overwritten by the new one.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Thus a sensing measurement result associated with a measurement instance with a measurement setup ID should be buffered and available for local/nonlocal reporting for a time duration comparable to a sounding period associated with the measurement setup ID (e.g. a percentage of the sounding period such as 50%). This would allow high level applications to know how much time it has to fetch the sensing measurement result using an MLME primitive.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 sounding period associated with a measurement setup ID is the target time duration between two consecutive measurement instances as negotiated in the corresponding sensing measurement setup.</a:t>
            </a:r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pPr>
              <a:buFont typeface="Arial" pitchFamily="34" charset="0"/>
              <a:buChar char="•"/>
            </a:pPr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i="1" dirty="0" smtClean="0"/>
              <a:t>We propose to add a statement in SPF that a sensing measurement associated with a measurement instance with a measurement setup ID should be buffered and available for local/nonlocal reporting for a time duration comparable to a sounding period associated with the measurement setup ID. </a:t>
            </a:r>
          </a:p>
          <a:p>
            <a:pPr>
              <a:buFont typeface="Arial" pitchFamily="34" charset="0"/>
              <a:buChar char="•"/>
            </a:pPr>
            <a:endParaRPr lang="en-US" b="0" i="1" dirty="0" smtClean="0"/>
          </a:p>
          <a:p>
            <a:pPr>
              <a:buFont typeface="Arial" pitchFamily="34" charset="0"/>
              <a:buChar char="•"/>
            </a:pPr>
            <a:endParaRPr lang="en-US" b="0" i="1" dirty="0" smtClean="0"/>
          </a:p>
          <a:p>
            <a:pPr>
              <a:buFont typeface="Arial" pitchFamily="34" charset="0"/>
              <a:buChar char="•"/>
            </a:pPr>
            <a:endParaRPr lang="en-US" b="0" i="1" dirty="0" smtClean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361084" cy="4113213"/>
          </a:xfrm>
        </p:spPr>
        <p:txBody>
          <a:bodyPr/>
          <a:lstStyle/>
          <a:p>
            <a:r>
              <a:rPr lang="en-US" sz="2000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i="1" dirty="0" smtClean="0"/>
              <a:t>We should consider adding a statement in SFD that:</a:t>
            </a:r>
          </a:p>
          <a:p>
            <a:pPr lvl="1">
              <a:buFontTx/>
              <a:buChar char="-"/>
            </a:pPr>
            <a:r>
              <a:rPr lang="en-US" sz="2000" b="0" i="1" dirty="0" smtClean="0"/>
              <a:t>Sensing measurement </a:t>
            </a:r>
            <a:r>
              <a:rPr lang="en-US" i="1" dirty="0" smtClean="0"/>
              <a:t>results </a:t>
            </a:r>
            <a:r>
              <a:rPr lang="en-US" sz="2000" b="0" i="1" dirty="0" smtClean="0"/>
              <a:t>associated with a measurement instance with a measurement setup ID shall be buffered and available </a:t>
            </a:r>
            <a:r>
              <a:rPr lang="en-US" i="1" dirty="0" smtClean="0"/>
              <a:t>in the sensing receiver for </a:t>
            </a:r>
            <a:r>
              <a:rPr lang="en-US" sz="2000" b="0" i="1" dirty="0" smtClean="0"/>
              <a:t>local/nonlocal reporting for a time duration comparable to a sounding period associated with the measurement setup ID. The time duration is TBD. </a:t>
            </a:r>
          </a:p>
          <a:p>
            <a:pPr lvl="1">
              <a:buFontTx/>
              <a:buChar char="-"/>
            </a:pPr>
            <a:r>
              <a:rPr lang="en-US" sz="2000" b="0" i="1" dirty="0" smtClean="0"/>
              <a:t>A sounding period associated with a measurement setup ID is the target time duration between two consecutive measurement instances as negotiated in the corresponding sensing measurement setup.</a:t>
            </a:r>
          </a:p>
          <a:p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Yes</a:t>
            </a:r>
          </a:p>
          <a:p>
            <a:pPr>
              <a:buFontTx/>
              <a:buChar char="-"/>
            </a:pPr>
            <a:r>
              <a:rPr lang="en-US" sz="2000" dirty="0" smtClean="0"/>
              <a:t>No</a:t>
            </a:r>
          </a:p>
          <a:p>
            <a:pPr>
              <a:buFontTx/>
              <a:buChar char="-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22219</TotalTime>
  <Words>528</Words>
  <Application>Microsoft Office PowerPoint</Application>
  <PresentationFormat>Custom</PresentationFormat>
  <Paragraphs>63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template_802-11-Submission-16-9_ppt2007</vt:lpstr>
      <vt:lpstr>Buffering of Sensing Measurements</vt:lpstr>
      <vt:lpstr>Background</vt:lpstr>
      <vt:lpstr>Buffering time out for measurement results</vt:lpstr>
      <vt:lpstr>Our proposal</vt:lpstr>
      <vt:lpstr>Straw Poll 1 (SP1)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253</cp:revision>
  <cp:lastPrinted>1601-01-01T00:00:00Z</cp:lastPrinted>
  <dcterms:created xsi:type="dcterms:W3CDTF">2019-09-04T16:40:26Z</dcterms:created>
  <dcterms:modified xsi:type="dcterms:W3CDTF">2021-11-20T00:25:28Z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