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8" r:id="rId6"/>
    <p:sldId id="267" r:id="rId7"/>
    <p:sldId id="261" r:id="rId8"/>
    <p:sldId id="270" r:id="rId9"/>
    <p:sldId id="273" r:id="rId10"/>
    <p:sldId id="271" r:id="rId11"/>
    <p:sldId id="272" r:id="rId12"/>
  </p:sldIdLst>
  <p:sldSz cx="12192000" cy="6858000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80">
          <p15:clr>
            <a:srgbClr val="A4A3A4"/>
          </p15:clr>
        </p15:guide>
        <p15:guide id="4" pos="227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03" autoAdjust="0"/>
    <p:restoredTop sz="94660" autoAdjust="0"/>
  </p:normalViewPr>
  <p:slideViewPr>
    <p:cSldViewPr>
      <p:cViewPr>
        <p:scale>
          <a:sx n="75" d="100"/>
          <a:sy n="75" d="100"/>
        </p:scale>
        <p:origin x="-1939" y="-110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680" y="-67"/>
      </p:cViewPr>
      <p:guideLst>
        <p:guide orient="horz" pos="2880"/>
        <p:guide orient="horz" pos="2980"/>
        <p:guide pos="2160"/>
        <p:guide pos="227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56BF7369-CF7C-4DFD-AC9A-074E0517AAA5}"/>
    <pc:docChg chg="modMainMaster">
      <pc:chgData name="Jim Lansford" userId="a4fe446c-a46d-4105-b32e-f064615612ff" providerId="ADAL" clId="{56BF7369-CF7C-4DFD-AC9A-074E0517AAA5}" dt="2019-09-16T02:14:38.548" v="7" actId="20577"/>
      <pc:docMkLst>
        <pc:docMk/>
      </pc:docMkLst>
      <pc:sldMasterChg chg="modSp">
        <pc:chgData name="Jim Lansford" userId="a4fe446c-a46d-4105-b32e-f064615612ff" providerId="ADAL" clId="{56BF7369-CF7C-4DFD-AC9A-074E0517AAA5}" dt="2019-09-16T02:14:38.548" v="7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56BF7369-CF7C-4DFD-AC9A-074E0517AAA5}" dt="2019-09-16T02:14:38.548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950299" y="100184"/>
            <a:ext cx="674914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9987" y="100184"/>
            <a:ext cx="870857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8313" y="725488"/>
            <a:ext cx="6376987" cy="35877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690" y="4560818"/>
            <a:ext cx="5364146" cy="4319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652199" y="9295723"/>
            <a:ext cx="973015" cy="18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99693" y="9295722"/>
            <a:ext cx="539262" cy="37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1" y="929572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1"/>
            <a:ext cx="5787851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802.11-21/1905r0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Threshold-based Local Reporting of Sensing Measurement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71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2021-11-xx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480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26723" y="370616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–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0" y="2946400"/>
          <a:ext cx="98298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1905000"/>
                <a:gridCol w="28956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 Au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Origin Wireless</a:t>
                      </a:r>
                      <a:r>
                        <a:rPr lang="en-US" sz="1600" baseline="0" dirty="0" smtClean="0"/>
                        <a:t> Inc.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7500 Greenway</a:t>
                      </a:r>
                      <a:r>
                        <a:rPr lang="en-US" sz="1600" baseline="0" dirty="0" smtClean="0"/>
                        <a:t> Center Drive, Suite 1070, Greenbelt, MD 20770 USA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oscar.au@originwirelessai.com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Beibei</a:t>
                      </a:r>
                      <a:r>
                        <a:rPr lang="en-US" sz="1600" dirty="0" smtClean="0"/>
                        <a:t> Wang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beibei.wang@originwirelessai.com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K.J. Ray Liu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Hung-</a:t>
                      </a:r>
                      <a:r>
                        <a:rPr lang="en-US" sz="1600" dirty="0" err="1" smtClean="0"/>
                        <a:t>Quoc</a:t>
                      </a:r>
                      <a:r>
                        <a:rPr lang="en-US" sz="1600" baseline="0" dirty="0" smtClean="0"/>
                        <a:t> Lai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418014"/>
          </a:xfrm>
        </p:spPr>
        <p:txBody>
          <a:bodyPr/>
          <a:lstStyle/>
          <a:p>
            <a:r>
              <a:rPr lang="en-US" b="0" dirty="0" smtClean="0"/>
              <a:t>In our previous submission (xxxxr0), 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we proposed “</a:t>
            </a:r>
            <a:r>
              <a:rPr lang="en-US" dirty="0" smtClean="0"/>
              <a:t>local</a:t>
            </a:r>
            <a:r>
              <a:rPr lang="en-US" b="0" dirty="0" smtClean="0"/>
              <a:t>” reporting of sensing measurement in the sensing receiver via an MLME primitive so that sensing measurement can be consumed locally in the sensing receiver.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r>
              <a:rPr lang="en-US" b="0" dirty="0" smtClean="0"/>
              <a:t>According to specification framework SFD (0504r3), 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a sensing receiver receives PPDUs sent by a sensing transmitter and performs sensing measurements in a sensing procedure.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the sensing receiver can use a sensing measurement reporting frame to report sensing measurements. We call this “</a:t>
            </a:r>
            <a:r>
              <a:rPr lang="en-US" dirty="0" smtClean="0"/>
              <a:t>nonlocal</a:t>
            </a:r>
            <a:r>
              <a:rPr lang="en-US" b="0" dirty="0" smtClean="0"/>
              <a:t>” reporting.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endParaRPr lang="en-US" b="0" i="1" dirty="0" smtClean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threshold-based (nonlocal)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2600"/>
            <a:ext cx="10361084" cy="4953000"/>
          </a:xfrm>
        </p:spPr>
        <p:txBody>
          <a:bodyPr/>
          <a:lstStyle/>
          <a:p>
            <a:r>
              <a:rPr lang="en-US" b="0" dirty="0" smtClean="0"/>
              <a:t>According to specification framework SFD (0504r3),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Optional threshold-based measurement and reporting procedure is defined such that sensing receiver would only send feedback using sensing measurement reporting frame (“nonlocal” reporting) when CSI variation is larger than a threshold.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Should this be used for local reporting of sensing measurement? Should it be optional? We try to address this in this proposal.</a:t>
            </a:r>
          </a:p>
          <a:p>
            <a:endParaRPr lang="en-US" b="0" i="1" dirty="0" smtClean="0"/>
          </a:p>
          <a:p>
            <a:pPr marL="457200" indent="-457200"/>
            <a:endParaRPr lang="en-US" b="0" i="1" dirty="0" smtClean="0"/>
          </a:p>
          <a:p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Threshold-based Local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1" dirty="0" smtClean="0"/>
              <a:t>We propose to extend the threshold-based procedure from nonlocal reporting to local reporting of sensing measurement. </a:t>
            </a:r>
          </a:p>
          <a:p>
            <a:pPr marL="457200" indent="-457200">
              <a:buAutoNum type="alphaLcParenBoth"/>
            </a:pPr>
            <a:r>
              <a:rPr lang="en-US" b="0" i="1" dirty="0" smtClean="0"/>
              <a:t>Optional “threshold-based local reporting” to be defined for local reporting.</a:t>
            </a:r>
          </a:p>
          <a:p>
            <a:pPr marL="457200" indent="-457200">
              <a:buAutoNum type="alphaLcParenBoth"/>
            </a:pPr>
            <a:r>
              <a:rPr lang="en-US" b="0" i="1" dirty="0" smtClean="0"/>
              <a:t>The optional “threshold-based local reporting” (and associated threshold) shall be selected/deselected by an MLME primitive.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418014"/>
          </a:xfrm>
        </p:spPr>
        <p:txBody>
          <a:bodyPr/>
          <a:lstStyle/>
          <a:p>
            <a:r>
              <a:rPr lang="en-US" dirty="0" smtClean="0"/>
              <a:t>Do you agree with the following statement?</a:t>
            </a:r>
          </a:p>
          <a:p>
            <a:pPr lvl="1">
              <a:buFontTx/>
              <a:buChar char="-"/>
            </a:pPr>
            <a:r>
              <a:rPr lang="en-US" sz="2400" i="1" dirty="0" smtClean="0"/>
              <a:t>Assuming sensing measurements can be reported locally in sensing receiver, </a:t>
            </a:r>
          </a:p>
          <a:p>
            <a:pPr lvl="1">
              <a:buFontTx/>
              <a:buChar char="-"/>
            </a:pPr>
            <a:r>
              <a:rPr lang="en-US" sz="2400" i="1" dirty="0" smtClean="0"/>
              <a:t>“Threshold-based local reporting” shall be applied to local reporting in the sensing receiver ,</a:t>
            </a:r>
          </a:p>
          <a:p>
            <a:pPr lvl="1">
              <a:buFontTx/>
              <a:buChar char="-"/>
            </a:pPr>
            <a:r>
              <a:rPr lang="en-US" sz="2400" i="1" dirty="0" smtClean="0"/>
              <a:t>Threshold-based local reporting means a sensing measurement will be reported locally when “sensing measurement variation” is larger than a threshold.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Yes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No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threshold-based local reporting can be applied in the sensing receiver, which manner should it be applied?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Optional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Mandatory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the following statement?</a:t>
            </a:r>
          </a:p>
          <a:p>
            <a:pPr lvl="1">
              <a:buFontTx/>
              <a:buChar char="-"/>
            </a:pPr>
            <a:r>
              <a:rPr lang="en-US" sz="2400" i="1" dirty="0" smtClean="0"/>
              <a:t>The threshold used in “threshold-based local reporting” shall be set via an MLME in the sensing receiver.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Yes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No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the following statement?</a:t>
            </a:r>
          </a:p>
          <a:p>
            <a:pPr lvl="1">
              <a:buFontTx/>
              <a:buChar char="-"/>
            </a:pPr>
            <a:r>
              <a:rPr lang="en-US" sz="2400" i="1" dirty="0" smtClean="0"/>
              <a:t>At least one “sensing measurement variation” (SMV) shall be available to “threshold-based local reporting”. </a:t>
            </a:r>
          </a:p>
          <a:p>
            <a:pPr lvl="1">
              <a:buFontTx/>
              <a:buChar char="-"/>
            </a:pPr>
            <a:r>
              <a:rPr lang="en-US" sz="2400" i="1" dirty="0" smtClean="0"/>
              <a:t>One of the at least one SMV shall be selected via an MLME in the sensing receiver.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Yes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No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802-11-Submission-16-9_ppt200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C39185-4AEF-48CB-BDD5-F4EF06AC9B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372534-44A3-4990-8A66-EA9D7A21C8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DD6B17-2002-48CE-BC90-1BC614AA335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template_802-11-Submission-16-9_ppt2007</Template>
  <TotalTime>23588</TotalTime>
  <Words>518</Words>
  <Application>Microsoft Office PowerPoint</Application>
  <PresentationFormat>Custom</PresentationFormat>
  <Paragraphs>91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template_802-11-Submission-16-9_ppt2007</vt:lpstr>
      <vt:lpstr>Threshold-based Local Reporting of Sensing Measurement</vt:lpstr>
      <vt:lpstr>Background</vt:lpstr>
      <vt:lpstr>Optional threshold-based (nonlocal) reporting</vt:lpstr>
      <vt:lpstr>Optional Threshold-based Local Reporting</vt:lpstr>
      <vt:lpstr>Straw Poll 1</vt:lpstr>
      <vt:lpstr>Straw Poll 2</vt:lpstr>
      <vt:lpstr>Straw Poll 3</vt:lpstr>
      <vt:lpstr>Straw Poll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eeau90</dc:creator>
  <cp:lastModifiedBy>Oscar Au</cp:lastModifiedBy>
  <cp:revision>251</cp:revision>
  <cp:lastPrinted>1601-01-01T00:00:00Z</cp:lastPrinted>
  <dcterms:created xsi:type="dcterms:W3CDTF">2019-09-04T16:40:26Z</dcterms:created>
  <dcterms:modified xsi:type="dcterms:W3CDTF">2021-11-20T00:14:49Z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