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67" r:id="rId7"/>
    <p:sldId id="261" r:id="rId8"/>
    <p:sldId id="270" r:id="rId9"/>
    <p:sldId id="273" r:id="rId10"/>
    <p:sldId id="271" r:id="rId11"/>
    <p:sldId id="272" r:id="rId12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>
        <p:scale>
          <a:sx n="75" d="100"/>
          <a:sy n="75" d="100"/>
        </p:scale>
        <p:origin x="-1939" y="-11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802.11-21/1905r0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Threshold-based Local Reporting of Sensing Measurement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71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2021-11-xx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80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706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946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b="0" dirty="0" smtClean="0"/>
              <a:t>In our previous submission (xxxxr0),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we proposed “</a:t>
            </a:r>
            <a:r>
              <a:rPr lang="en-US" dirty="0" smtClean="0"/>
              <a:t>local</a:t>
            </a:r>
            <a:r>
              <a:rPr lang="en-US" b="0" dirty="0" smtClean="0"/>
              <a:t>” reporting of sensing measurement in the sensing receiver via an MLME primitive so that sensing measurement can be consumed locally in the sensing receiver.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r>
              <a:rPr lang="en-US" b="0" dirty="0" smtClean="0"/>
              <a:t>According to specification framework SFD (0504r3),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a sensing receiver receives PPDUs sent by a sensing transmitter and performs sensing measurements in a sensing procedure.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the sensing receiver can use a sensing measurement reporting frame to report sensing measurements. We call this “</a:t>
            </a:r>
            <a:r>
              <a:rPr lang="en-US" dirty="0" smtClean="0"/>
              <a:t>nonlocal</a:t>
            </a:r>
            <a:r>
              <a:rPr lang="en-US" b="0" dirty="0" smtClean="0"/>
              <a:t>” reporting.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endParaRPr lang="en-US" b="0" i="1" dirty="0" smtClean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threshold-based (nonlocal)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2600"/>
            <a:ext cx="10361084" cy="4953000"/>
          </a:xfrm>
        </p:spPr>
        <p:txBody>
          <a:bodyPr/>
          <a:lstStyle/>
          <a:p>
            <a:r>
              <a:rPr lang="en-US" b="0" dirty="0" smtClean="0"/>
              <a:t>According to specification framework SFD (0504r3),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Optional threshold-based measurement and reporting procedure is defined such that sensing receiver would only send feedback using sensing measurement reporting frame (“nonlocal” reporting) when CSI variation is larger than a threshold.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Should this be used for local reporting of sensing measurement? Should it be optional? We try to address this in this proposal.</a:t>
            </a:r>
          </a:p>
          <a:p>
            <a:endParaRPr lang="en-US" b="0" i="1" dirty="0" smtClean="0"/>
          </a:p>
          <a:p>
            <a:pPr marL="457200" indent="-457200"/>
            <a:endParaRPr lang="en-US" b="0" i="1" dirty="0" smtClean="0"/>
          </a:p>
          <a:p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Threshold-based Local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1" dirty="0" smtClean="0"/>
              <a:t>We propose to extend the threshold-based procedure from nonlocal reporting to local reporting of sensing measurement. </a:t>
            </a:r>
          </a:p>
          <a:p>
            <a:pPr marL="457200" indent="-457200">
              <a:buAutoNum type="alphaLcParenBoth"/>
            </a:pPr>
            <a:r>
              <a:rPr lang="en-US" b="0" i="1" dirty="0" smtClean="0"/>
              <a:t>Optional “threshold-based local reporting” to be defined for local reporting.</a:t>
            </a:r>
          </a:p>
          <a:p>
            <a:pPr marL="457200" indent="-457200">
              <a:buAutoNum type="alphaLcParenBoth"/>
            </a:pPr>
            <a:r>
              <a:rPr lang="en-US" b="0" i="1" dirty="0" smtClean="0"/>
              <a:t>The optional “threshold-based local reporting” (and associated threshold) shall be selected/deselected by an MLME primitive.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sz="2400" i="1" dirty="0" smtClean="0"/>
              <a:t>Assuming sensing measurements can be reported locally in sensing receiver, </a:t>
            </a:r>
          </a:p>
          <a:p>
            <a:pPr lvl="1">
              <a:buFontTx/>
              <a:buChar char="-"/>
            </a:pPr>
            <a:r>
              <a:rPr lang="en-US" sz="2400" i="1" dirty="0" smtClean="0"/>
              <a:t>“Threshold-based local reporting” shall be applied to local reporting in the sensing receiver ,</a:t>
            </a:r>
          </a:p>
          <a:p>
            <a:pPr lvl="1">
              <a:buFontTx/>
              <a:buChar char="-"/>
            </a:pPr>
            <a:r>
              <a:rPr lang="en-US" sz="2400" i="1" dirty="0" smtClean="0"/>
              <a:t>Threshold-based local reporting means a sensing measurement will be reported locally when “sensing measurement variation” is larger than a threshold.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Assuming threshold-based local reporting can be applied in the sensing receiver, which manner should it be applied?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Optional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Mandatory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sz="2400" i="1" dirty="0" smtClean="0"/>
              <a:t>The threshold used in “threshold-based local reporting” shall be set via an MLME in the sensing receiver.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sz="2400" i="1" dirty="0" smtClean="0"/>
              <a:t>At least one “sensing measurement variation” (SMV) shall be available to “threshold-based local reporting”. </a:t>
            </a:r>
          </a:p>
          <a:p>
            <a:pPr lvl="1">
              <a:buFontTx/>
              <a:buChar char="-"/>
            </a:pPr>
            <a:r>
              <a:rPr lang="en-US" sz="2400" i="1" dirty="0" smtClean="0"/>
              <a:t>One of the at least one SMV shall be selected via an MLME in the sensing receiver.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23588</TotalTime>
  <Words>518</Words>
  <Application>Microsoft Office PowerPoint</Application>
  <PresentationFormat>Custom</PresentationFormat>
  <Paragraphs>91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template_802-11-Submission-16-9_ppt2007</vt:lpstr>
      <vt:lpstr>Threshold-based Local Reporting of Sensing Measurement</vt:lpstr>
      <vt:lpstr>Background</vt:lpstr>
      <vt:lpstr>Optional threshold-based (nonlocal) reporting</vt:lpstr>
      <vt:lpstr>Optional Threshold-based Local Reporting</vt:lpstr>
      <vt:lpstr>Straw Poll 1</vt:lpstr>
      <vt:lpstr>Straw Poll 2</vt:lpstr>
      <vt:lpstr>Straw Poll 3</vt:lpstr>
      <vt:lpstr>Straw Poll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251</cp:revision>
  <cp:lastPrinted>1601-01-01T00:00:00Z</cp:lastPrinted>
  <dcterms:created xsi:type="dcterms:W3CDTF">2019-09-04T16:40:26Z</dcterms:created>
  <dcterms:modified xsi:type="dcterms:W3CDTF">2021-11-20T00:14:49Z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