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68" r:id="rId7"/>
    <p:sldId id="269" r:id="rId8"/>
    <p:sldId id="260" r:id="rId9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>
        <p:scale>
          <a:sx n="75" d="100"/>
          <a:sy n="75" d="100"/>
        </p:scale>
        <p:origin x="-1939" y="-11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802.11-21/1904r0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Local Reporting of Sensing </a:t>
            </a:r>
            <a:r>
              <a:rPr lang="en-US" dirty="0" smtClean="0"/>
              <a:t>Measurements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2021-11-xx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sz="2000" b="0" dirty="0" smtClean="0"/>
              <a:t>According to specification framework SFD (0504r3),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sensing receiver receives PPDUs sent by a sensing transmitter and performs sensing measurements in a sensing procedure.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sensing receiver can use a sensing measurement reporting frame to report sensing measurements.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But there is no explicit statement in SFD that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sensing measurement can be used by the sensing receiver.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sensing measurement can be locally reported and consumed</a:t>
            </a:r>
            <a:endParaRPr lang="en-US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consumption of sensing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199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0" dirty="0" smtClean="0"/>
              <a:t>Applications</a:t>
            </a:r>
            <a:r>
              <a:rPr lang="en-US" dirty="0" smtClean="0"/>
              <a:t> can benefit from “local” reporting/consumption of sensing measurements (e.g. CSI) in the sensing receiver, instead of “nonlocal” reporting (transmit to sensing initiator using sensing measure report frame)/consumption (by sensing initiator).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For example, the sensing initiator and the sensing receiver may be designed/operated by the same company to perform a sensing task </a:t>
            </a:r>
            <a:r>
              <a:rPr lang="en-US" b="1" dirty="0" smtClean="0">
                <a:solidFill>
                  <a:srgbClr val="0000FF"/>
                </a:solidFill>
              </a:rPr>
              <a:t>jointly</a:t>
            </a:r>
            <a:r>
              <a:rPr lang="en-US" dirty="0" smtClean="0"/>
              <a:t>. The sensing initiator may be designed to set up the WLAN sensing network while the sensing receiver may be designed to perform </a:t>
            </a:r>
            <a:r>
              <a:rPr lang="en-US" b="1" dirty="0" smtClean="0">
                <a:solidFill>
                  <a:srgbClr val="0000FF"/>
                </a:solidFill>
              </a:rPr>
              <a:t>locally</a:t>
            </a:r>
            <a:r>
              <a:rPr lang="en-US" dirty="0" smtClean="0"/>
              <a:t> a majority of the sensing computation (e.g. motion/breathing detection) based on locally reported sensing measurements. The locally computed sensing results (much simpler than raw sensing measurements) may be transmitted to the sensing initiator for fusion/further procession.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Advantage: This would significantly reduce heavy network resources (signaling, bandwidth, air time, delay) needed in the nonlocal reporting</a:t>
            </a:r>
            <a:r>
              <a:rPr lang="en-US" dirty="0" smtClean="0"/>
              <a:t>, as sensing measurements (e.g. CSI) are sizable.</a:t>
            </a:r>
            <a:endParaRPr lang="en-US" b="0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Local consumption </a:t>
            </a:r>
            <a:r>
              <a:rPr lang="en-US" b="1" dirty="0" smtClean="0"/>
              <a:t>distributes</a:t>
            </a:r>
            <a:r>
              <a:rPr lang="en-US" dirty="0" smtClean="0"/>
              <a:t> sensing computation to many sensing receivers (=&gt; relatively low computation/memory requirement for each), while nonlocal consumption </a:t>
            </a:r>
            <a:r>
              <a:rPr lang="en-US" b="1" dirty="0" smtClean="0"/>
              <a:t>centralizes</a:t>
            </a:r>
            <a:r>
              <a:rPr lang="en-US" dirty="0" smtClean="0"/>
              <a:t> ALL sensing computation in sensing initiator (=&gt; high computation/memory requirement).</a:t>
            </a:r>
            <a:endParaRPr lang="en-US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reporting of sensing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i="1" dirty="0" smtClean="0"/>
              <a:t>We propose to report the sensing measurement locally in the sensing receiver via an MLME primitive so that the sensing measurement can be locally consumed by the sensing receiver.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en-US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Sensing measurements may be reported locally in the sensing receiver via a MLME primitive.</a:t>
            </a:r>
          </a:p>
          <a:p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Yes</a:t>
            </a:r>
          </a:p>
          <a:p>
            <a:pPr>
              <a:buFontTx/>
              <a:buChar char="-"/>
            </a:pPr>
            <a:r>
              <a:rPr lang="en-US" sz="2000" dirty="0" smtClean="0"/>
              <a:t>No</a:t>
            </a:r>
          </a:p>
          <a:p>
            <a:pPr>
              <a:buFontTx/>
              <a:buChar char="-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23552</TotalTime>
  <Words>445</Words>
  <Application>Microsoft Office PowerPoint</Application>
  <PresentationFormat>Custom</PresentationFormat>
  <Paragraphs>57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template_802-11-Submission-16-9_ppt2007</vt:lpstr>
      <vt:lpstr>Local Reporting of Sensing Measurements</vt:lpstr>
      <vt:lpstr>Background</vt:lpstr>
      <vt:lpstr>Local consumption of sensing measurement</vt:lpstr>
      <vt:lpstr>Local reporting of sensing measurement</vt:lpstr>
      <vt:lpstr>Straw Poll 1 (SP1)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246</cp:revision>
  <cp:lastPrinted>1601-01-01T00:00:00Z</cp:lastPrinted>
  <dcterms:created xsi:type="dcterms:W3CDTF">2019-09-04T16:40:26Z</dcterms:created>
  <dcterms:modified xsi:type="dcterms:W3CDTF">2021-11-20T00:00:40Z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