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3" r:id="rId4"/>
    <p:sldId id="328" r:id="rId5"/>
    <p:sldId id="325" r:id="rId6"/>
    <p:sldId id="326" r:id="rId7"/>
    <p:sldId id="327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4660"/>
  </p:normalViewPr>
  <p:slideViewPr>
    <p:cSldViewPr>
      <p:cViewPr varScale="1">
        <p:scale>
          <a:sx n="63" d="100"/>
          <a:sy n="63" d="100"/>
        </p:scale>
        <p:origin x="608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C6CABF1D-F2ED-4901-8A14-CFD1564756A9}"/>
    <pc:docChg chg="modSld modMainMaster">
      <pc:chgData name="Solomon Trainin" userId="92e08595-42b6-40bd-a56f-df07604705b1" providerId="ADAL" clId="{C6CABF1D-F2ED-4901-8A14-CFD1564756A9}" dt="2021-12-20T13:51:07.277" v="18" actId="20577"/>
      <pc:docMkLst>
        <pc:docMk/>
      </pc:docMkLst>
      <pc:sldChg chg="modSp mod">
        <pc:chgData name="Solomon Trainin" userId="92e08595-42b6-40bd-a56f-df07604705b1" providerId="ADAL" clId="{C6CABF1D-F2ED-4901-8A14-CFD1564756A9}" dt="2021-12-20T13:51:07.277" v="18" actId="20577"/>
        <pc:sldMkLst>
          <pc:docMk/>
          <pc:sldMk cId="0" sldId="256"/>
        </pc:sldMkLst>
        <pc:spChg chg="mod">
          <ac:chgData name="Solomon Trainin" userId="92e08595-42b6-40bd-a56f-df07604705b1" providerId="ADAL" clId="{C6CABF1D-F2ED-4901-8A14-CFD1564756A9}" dt="2021-12-20T13:51:07.277" v="1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olomon Trainin" userId="92e08595-42b6-40bd-a56f-df07604705b1" providerId="ADAL" clId="{C6CABF1D-F2ED-4901-8A14-CFD1564756A9}" dt="2021-12-20T13:48:14.161" v="11" actId="20577"/>
        <pc:sldMkLst>
          <pc:docMk/>
          <pc:sldMk cId="1892301279" sldId="323"/>
        </pc:sldMkLst>
        <pc:graphicFrameChg chg="modGraphic">
          <ac:chgData name="Solomon Trainin" userId="92e08595-42b6-40bd-a56f-df07604705b1" providerId="ADAL" clId="{C6CABF1D-F2ED-4901-8A14-CFD1564756A9}" dt="2021-12-20T13:48:14.161" v="11" actId="20577"/>
          <ac:graphicFrameMkLst>
            <pc:docMk/>
            <pc:sldMk cId="1892301279" sldId="323"/>
            <ac:graphicFrameMk id="7" creationId="{A272A21D-3235-45AA-8BF6-A39BFE2B2487}"/>
          </ac:graphicFrameMkLst>
        </pc:graphicFrameChg>
      </pc:sldChg>
      <pc:sldMasterChg chg="modSp mod">
        <pc:chgData name="Solomon Trainin" userId="92e08595-42b6-40bd-a56f-df07604705b1" providerId="ADAL" clId="{C6CABF1D-F2ED-4901-8A14-CFD1564756A9}" dt="2021-12-20T13:49:33.252" v="13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C6CABF1D-F2ED-4901-8A14-CFD1564756A9}" dt="2021-12-20T13:49:33.252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DMG Sensing taxonomy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20-Dec-21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718013"/>
              </p:ext>
            </p:extLst>
          </p:nvPr>
        </p:nvGraphicFramePr>
        <p:xfrm>
          <a:off x="517525" y="2665413"/>
          <a:ext cx="7866063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3863" progId="Word.Document.8">
                  <p:embed/>
                </p:oleObj>
              </mc:Choice>
              <mc:Fallback>
                <p:oleObj name="Document" r:id="rId3" imgW="8235535" imgH="32538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5413"/>
                        <a:ext cx="7866063" cy="310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Introduction to the Outline of the DMG Sensing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468992"/>
              </p:ext>
            </p:extLst>
          </p:nvPr>
        </p:nvGraphicFramePr>
        <p:xfrm>
          <a:off x="418306" y="1374777"/>
          <a:ext cx="8382000" cy="509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3694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485106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590944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Mono</a:t>
                      </a:r>
                    </a:p>
                    <a:p>
                      <a:r>
                        <a:rPr lang="en-US" sz="1900" dirty="0"/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device in which the transmitter and receiver are in the same STA (collocated)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2, 5, 7, 9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880473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</a:t>
                      </a:r>
                    </a:p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 with coordination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Monostatic devices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63924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 system comprising a transmitter and receiver that are in separate STAs.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60997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 static with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Bi static receivers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38885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0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 (cont.)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00307"/>
              </p:ext>
            </p:extLst>
          </p:nvPr>
        </p:nvGraphicFramePr>
        <p:xfrm>
          <a:off x="418306" y="1676400"/>
          <a:ext cx="838200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60776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Multi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multistatic system is one in which there are at least three STAs - for example, one receiver and two transmitters, or two receivers and one transmitter, or multiple receivers and multiple transmitters. It is a generalization of the bistatic system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81607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Passive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bistatic or multistatic system that exploits non sensing specific DMG transmissions of opportunity is termed a </a:t>
                      </a:r>
                      <a:r>
                        <a:rPr lang="en-US" sz="1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passive coherent location </a:t>
                      </a:r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6586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270C-D32B-46AC-B18D-2118855B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the protocol features to be defined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AA6AF35-702C-4F21-BD0E-9C472C8F5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18644"/>
              </p:ext>
            </p:extLst>
          </p:nvPr>
        </p:nvGraphicFramePr>
        <p:xfrm>
          <a:off x="696912" y="1751013"/>
          <a:ext cx="7683500" cy="46800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6951">
                  <a:extLst>
                    <a:ext uri="{9D8B030D-6E8A-4147-A177-3AD203B41FA5}">
                      <a16:colId xmlns:a16="http://schemas.microsoft.com/office/drawing/2014/main" val="548579572"/>
                    </a:ext>
                  </a:extLst>
                </a:gridCol>
                <a:gridCol w="5581737">
                  <a:extLst>
                    <a:ext uri="{9D8B030D-6E8A-4147-A177-3AD203B41FA5}">
                      <a16:colId xmlns:a16="http://schemas.microsoft.com/office/drawing/2014/main" val="4168047174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3207398712"/>
                    </a:ext>
                  </a:extLst>
                </a:gridCol>
              </a:tblGrid>
              <a:tr h="38233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8558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Unified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6172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Backward compatible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Coexistence, link access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11467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Initiator – responder relations to manage/maintain the measurement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8864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Setup of the measurement parameters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2477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Measurement schedule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82541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Coordination and/or synchronization between initiator and responder(s) during 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88141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Positioning in the common coordinate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68254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Reporting of the measurement results to the 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5391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Protection of the measurement setup and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3687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04F1-37BF-4374-BDB2-7569582329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68D2B-2C83-4E6A-98D1-B86A72BEE3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0FF44-B660-44E1-BA91-362492DDC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3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CE6C85-C82C-4D4E-8CDE-1C5A14E3DE87}"/>
              </a:ext>
            </a:extLst>
          </p:cNvPr>
          <p:cNvSpPr txBox="1"/>
          <p:nvPr/>
        </p:nvSpPr>
        <p:spPr>
          <a:xfrm>
            <a:off x="1634323" y="288712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Monostatic device – TX and RX in the same STA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9B0EDCA-A0C3-4B4D-B7D2-38FA6B47D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426500"/>
            <a:ext cx="5548093" cy="243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0896F1-6F86-4375-9A23-E7A99E94AF69}"/>
              </a:ext>
            </a:extLst>
          </p:cNvPr>
          <p:cNvSpPr txBox="1"/>
          <p:nvPr/>
        </p:nvSpPr>
        <p:spPr>
          <a:xfrm>
            <a:off x="2667000" y="5865058"/>
            <a:ext cx="4133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Monostatic with coordination</a:t>
            </a: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6DD486-C0CD-48B0-822F-30392119B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749129"/>
            <a:ext cx="3152936" cy="2137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388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73965-165F-4161-8FAA-2C4295D3B043}"/>
              </a:ext>
            </a:extLst>
          </p:cNvPr>
          <p:cNvSpPr txBox="1"/>
          <p:nvPr/>
        </p:nvSpPr>
        <p:spPr>
          <a:xfrm>
            <a:off x="2267359" y="2786792"/>
            <a:ext cx="434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system – one TX STA, one RX STA</a:t>
            </a:r>
            <a:endParaRPr lang="en-US" sz="1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6E752-D54B-4A87-8283-1143AD2F4C0A}"/>
              </a:ext>
            </a:extLst>
          </p:cNvPr>
          <p:cNvSpPr txBox="1"/>
          <p:nvPr/>
        </p:nvSpPr>
        <p:spPr>
          <a:xfrm>
            <a:off x="457200" y="5819608"/>
            <a:ext cx="404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with coordination– two bistatic systems sharing the same TX STA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53BEAF-1268-4085-B6D4-8F1AD1CD5C15}"/>
              </a:ext>
            </a:extLst>
          </p:cNvPr>
          <p:cNvSpPr txBox="1"/>
          <p:nvPr/>
        </p:nvSpPr>
        <p:spPr>
          <a:xfrm>
            <a:off x="4702819" y="5756909"/>
            <a:ext cx="3983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Multistatic System – one TX STA, two RX STAs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9B87B-117D-45F4-AC48-5A2F91A1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86" y="795876"/>
            <a:ext cx="5330435" cy="2029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AEFCF1-5C86-4F9A-A8B7-17001FEA5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3274977"/>
            <a:ext cx="3817881" cy="24512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7971F8-02CD-4E8D-B262-81A531052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1" y="3275797"/>
            <a:ext cx="3937000" cy="24504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098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</a:rPr>
              <a:t>Do you agree that the 802.11bf shall support DMG sensing systems of the types indicated in slide 3, 4?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79221</TotalTime>
  <Words>499</Words>
  <Application>Microsoft Office PowerPoint</Application>
  <PresentationFormat>On-screen Show (4:3)</PresentationFormat>
  <Paragraphs>114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DMG Sensing taxonomy</vt:lpstr>
      <vt:lpstr>Abstract</vt:lpstr>
      <vt:lpstr>DMG sensing types</vt:lpstr>
      <vt:lpstr>DMG sensing types (cont.)</vt:lpstr>
      <vt:lpstr>Examples of the protocol features to be defined </vt:lpstr>
      <vt:lpstr>PowerPoint Presentation</vt:lpstr>
      <vt:lpstr>PowerPoint Presentation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DMG Radar taxonomy</dc:title>
  <dc:creator>Solomon Trainin</dc:creator>
  <cp:lastModifiedBy>Solomon Trainin4</cp:lastModifiedBy>
  <cp:revision>625</cp:revision>
  <cp:lastPrinted>1601-01-01T00:00:00Z</cp:lastPrinted>
  <dcterms:created xsi:type="dcterms:W3CDTF">2020-11-09T11:09:06Z</dcterms:created>
  <dcterms:modified xsi:type="dcterms:W3CDTF">2021-12-20T13:51:11Z</dcterms:modified>
</cp:coreProperties>
</file>