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23" r:id="rId4"/>
    <p:sldId id="324" r:id="rId5"/>
    <p:sldId id="325" r:id="rId6"/>
    <p:sldId id="326" r:id="rId7"/>
    <p:sldId id="327" r:id="rId8"/>
    <p:sldId id="322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lomon Trainin" initials="ST" lastIdx="18" clrIdx="0">
    <p:extLst>
      <p:ext uri="{19B8F6BF-5375-455C-9EA6-DF929625EA0E}">
        <p15:presenceInfo xmlns:p15="http://schemas.microsoft.com/office/powerpoint/2012/main" userId="S::strainin@qti.qualcomm.com::92e08595-42b6-40bd-a56f-df07604705b1" providerId="AD"/>
      </p:ext>
    </p:extLst>
  </p:cmAuthor>
  <p:cmAuthor id="2" name="Simone Merlin" initials="SM" lastIdx="18" clrIdx="1">
    <p:extLst>
      <p:ext uri="{19B8F6BF-5375-455C-9EA6-DF929625EA0E}">
        <p15:presenceInfo xmlns:p15="http://schemas.microsoft.com/office/powerpoint/2012/main" userId="S::smerlin@qti.qualcomm.com::ee9968a1-e387-41b9-8b5d-b95cc07f197b" providerId="AD"/>
      </p:ext>
    </p:extLst>
  </p:cmAuthor>
  <p:cmAuthor id="3" name="Assaf Kasher-20200802" initials="AK" lastIdx="2" clrIdx="2">
    <p:extLst>
      <p:ext uri="{19B8F6BF-5375-455C-9EA6-DF929625EA0E}">
        <p15:presenceInfo xmlns:p15="http://schemas.microsoft.com/office/powerpoint/2012/main" userId="Assaf Kasher-2020080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B7EB72-8F05-40DA-8C12-5B61B7D3E859}" v="3" dt="2021-12-04T17:40:47.4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0" autoAdjust="0"/>
    <p:restoredTop sz="94660"/>
  </p:normalViewPr>
  <p:slideViewPr>
    <p:cSldViewPr>
      <p:cViewPr varScale="1">
        <p:scale>
          <a:sx n="62" d="100"/>
          <a:sy n="62" d="100"/>
        </p:scale>
        <p:origin x="60" y="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omon Trainin" userId="92e08595-42b6-40bd-a56f-df07604705b1" providerId="ADAL" clId="{D12C1717-80D1-4973-B4C3-C9BE06E7B5C1}"/>
    <pc:docChg chg="modSld modMainMaster">
      <pc:chgData name="Solomon Trainin" userId="92e08595-42b6-40bd-a56f-df07604705b1" providerId="ADAL" clId="{D12C1717-80D1-4973-B4C3-C9BE06E7B5C1}" dt="2021-11-18T10:28:23.188" v="64" actId="20577"/>
      <pc:docMkLst>
        <pc:docMk/>
      </pc:docMkLst>
      <pc:sldChg chg="modSp mod">
        <pc:chgData name="Solomon Trainin" userId="92e08595-42b6-40bd-a56f-df07604705b1" providerId="ADAL" clId="{D12C1717-80D1-4973-B4C3-C9BE06E7B5C1}" dt="2021-11-18T10:27:40.374" v="60" actId="20577"/>
        <pc:sldMkLst>
          <pc:docMk/>
          <pc:sldMk cId="1892301279" sldId="323"/>
        </pc:sldMkLst>
        <pc:graphicFrameChg chg="modGraphic">
          <ac:chgData name="Solomon Trainin" userId="92e08595-42b6-40bd-a56f-df07604705b1" providerId="ADAL" clId="{D12C1717-80D1-4973-B4C3-C9BE06E7B5C1}" dt="2021-11-18T10:27:40.374" v="60" actId="20577"/>
          <ac:graphicFrameMkLst>
            <pc:docMk/>
            <pc:sldMk cId="1892301279" sldId="323"/>
            <ac:graphicFrameMk id="7" creationId="{A272A21D-3235-45AA-8BF6-A39BFE2B2487}"/>
          </ac:graphicFrameMkLst>
        </pc:graphicFrameChg>
      </pc:sldChg>
      <pc:sldChg chg="modSp mod">
        <pc:chgData name="Solomon Trainin" userId="92e08595-42b6-40bd-a56f-df07604705b1" providerId="ADAL" clId="{D12C1717-80D1-4973-B4C3-C9BE06E7B5C1}" dt="2021-11-18T10:28:23.188" v="64" actId="20577"/>
        <pc:sldMkLst>
          <pc:docMk/>
          <pc:sldMk cId="2690262830" sldId="324"/>
        </pc:sldMkLst>
        <pc:graphicFrameChg chg="modGraphic">
          <ac:chgData name="Solomon Trainin" userId="92e08595-42b6-40bd-a56f-df07604705b1" providerId="ADAL" clId="{D12C1717-80D1-4973-B4C3-C9BE06E7B5C1}" dt="2021-11-18T10:28:23.188" v="64" actId="20577"/>
          <ac:graphicFrameMkLst>
            <pc:docMk/>
            <pc:sldMk cId="2690262830" sldId="324"/>
            <ac:graphicFrameMk id="7" creationId="{A272A21D-3235-45AA-8BF6-A39BFE2B2487}"/>
          </ac:graphicFrameMkLst>
        </pc:graphicFrameChg>
      </pc:sldChg>
      <pc:sldChg chg="modSp mod">
        <pc:chgData name="Solomon Trainin" userId="92e08595-42b6-40bd-a56f-df07604705b1" providerId="ADAL" clId="{D12C1717-80D1-4973-B4C3-C9BE06E7B5C1}" dt="2021-11-18T10:23:05.957" v="35" actId="20577"/>
        <pc:sldMkLst>
          <pc:docMk/>
          <pc:sldMk cId="3136936374" sldId="325"/>
        </pc:sldMkLst>
        <pc:graphicFrameChg chg="modGraphic">
          <ac:chgData name="Solomon Trainin" userId="92e08595-42b6-40bd-a56f-df07604705b1" providerId="ADAL" clId="{D12C1717-80D1-4973-B4C3-C9BE06E7B5C1}" dt="2021-11-18T10:23:05.957" v="35" actId="20577"/>
          <ac:graphicFrameMkLst>
            <pc:docMk/>
            <pc:sldMk cId="3136936374" sldId="325"/>
            <ac:graphicFrameMk id="7" creationId="{8AA6AF35-702C-4F21-BD0E-9C472C8F55FA}"/>
          </ac:graphicFrameMkLst>
        </pc:graphicFrameChg>
      </pc:sldChg>
      <pc:sldMasterChg chg="modSp mod">
        <pc:chgData name="Solomon Trainin" userId="92e08595-42b6-40bd-a56f-df07604705b1" providerId="ADAL" clId="{D12C1717-80D1-4973-B4C3-C9BE06E7B5C1}" dt="2021-11-17T17:44:16.578" v="3" actId="20577"/>
        <pc:sldMasterMkLst>
          <pc:docMk/>
          <pc:sldMasterMk cId="0" sldId="2147483648"/>
        </pc:sldMasterMkLst>
        <pc:spChg chg="mod">
          <ac:chgData name="Solomon Trainin" userId="92e08595-42b6-40bd-a56f-df07604705b1" providerId="ADAL" clId="{D12C1717-80D1-4973-B4C3-C9BE06E7B5C1}" dt="2021-11-17T17:44:16.578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olomon Trainin" userId="92e08595-42b6-40bd-a56f-df07604705b1" providerId="ADAL" clId="{70B7EB72-8F05-40DA-8C12-5B61B7D3E859}"/>
    <pc:docChg chg="custSel addSld modSld">
      <pc:chgData name="Solomon Trainin" userId="92e08595-42b6-40bd-a56f-df07604705b1" providerId="ADAL" clId="{70B7EB72-8F05-40DA-8C12-5B61B7D3E859}" dt="2021-12-04T17:55:03.958" v="177" actId="692"/>
      <pc:docMkLst>
        <pc:docMk/>
      </pc:docMkLst>
      <pc:sldChg chg="modSp mod">
        <pc:chgData name="Solomon Trainin" userId="92e08595-42b6-40bd-a56f-df07604705b1" providerId="ADAL" clId="{70B7EB72-8F05-40DA-8C12-5B61B7D3E859}" dt="2021-12-02T12:09:28.959" v="28" actId="20577"/>
        <pc:sldMkLst>
          <pc:docMk/>
          <pc:sldMk cId="3136936374" sldId="325"/>
        </pc:sldMkLst>
        <pc:graphicFrameChg chg="mod modGraphic">
          <ac:chgData name="Solomon Trainin" userId="92e08595-42b6-40bd-a56f-df07604705b1" providerId="ADAL" clId="{70B7EB72-8F05-40DA-8C12-5B61B7D3E859}" dt="2021-12-02T12:09:28.959" v="28" actId="20577"/>
          <ac:graphicFrameMkLst>
            <pc:docMk/>
            <pc:sldMk cId="3136936374" sldId="325"/>
            <ac:graphicFrameMk id="7" creationId="{8AA6AF35-702C-4F21-BD0E-9C472C8F55FA}"/>
          </ac:graphicFrameMkLst>
        </pc:graphicFrameChg>
      </pc:sldChg>
      <pc:sldChg chg="addSp delSp modSp mod">
        <pc:chgData name="Solomon Trainin" userId="92e08595-42b6-40bd-a56f-df07604705b1" providerId="ADAL" clId="{70B7EB72-8F05-40DA-8C12-5B61B7D3E859}" dt="2021-12-04T17:55:03.958" v="177" actId="692"/>
        <pc:sldMkLst>
          <pc:docMk/>
          <pc:sldMk cId="3483880274" sldId="326"/>
        </pc:sldMkLst>
        <pc:spChg chg="add del mod">
          <ac:chgData name="Solomon Trainin" userId="92e08595-42b6-40bd-a56f-df07604705b1" providerId="ADAL" clId="{70B7EB72-8F05-40DA-8C12-5B61B7D3E859}" dt="2021-12-04T17:31:10.916" v="54" actId="767"/>
          <ac:spMkLst>
            <pc:docMk/>
            <pc:sldMk cId="3483880274" sldId="326"/>
            <ac:spMk id="9" creationId="{F5732B2C-2DAE-4AD8-8FFF-77D426CEEA37}"/>
          </ac:spMkLst>
        </pc:spChg>
        <pc:spChg chg="add mod">
          <ac:chgData name="Solomon Trainin" userId="92e08595-42b6-40bd-a56f-df07604705b1" providerId="ADAL" clId="{70B7EB72-8F05-40DA-8C12-5B61B7D3E859}" dt="2021-12-04T17:48:56.242" v="152" actId="1076"/>
          <ac:spMkLst>
            <pc:docMk/>
            <pc:sldMk cId="3483880274" sldId="326"/>
            <ac:spMk id="16" creationId="{A70896F1-6F86-4375-9A23-E7A99E94AF69}"/>
          </ac:spMkLst>
        </pc:spChg>
        <pc:spChg chg="mod">
          <ac:chgData name="Solomon Trainin" userId="92e08595-42b6-40bd-a56f-df07604705b1" providerId="ADAL" clId="{70B7EB72-8F05-40DA-8C12-5B61B7D3E859}" dt="2021-12-04T17:54:26.381" v="173" actId="1076"/>
          <ac:spMkLst>
            <pc:docMk/>
            <pc:sldMk cId="3483880274" sldId="326"/>
            <ac:spMk id="20" creationId="{E8CE6C85-C82C-4D4E-8CDE-1C5A14E3DE87}"/>
          </ac:spMkLst>
        </pc:spChg>
        <pc:spChg chg="del mod">
          <ac:chgData name="Solomon Trainin" userId="92e08595-42b6-40bd-a56f-df07604705b1" providerId="ADAL" clId="{70B7EB72-8F05-40DA-8C12-5B61B7D3E859}" dt="2021-12-04T17:28:16.220" v="37" actId="478"/>
          <ac:spMkLst>
            <pc:docMk/>
            <pc:sldMk cId="3483880274" sldId="326"/>
            <ac:spMk id="23" creationId="{1C773965-165F-4161-8FAA-2C4295D3B043}"/>
          </ac:spMkLst>
        </pc:spChg>
        <pc:spChg chg="del">
          <ac:chgData name="Solomon Trainin" userId="92e08595-42b6-40bd-a56f-df07604705b1" providerId="ADAL" clId="{70B7EB72-8F05-40DA-8C12-5B61B7D3E859}" dt="2021-12-04T17:28:26.490" v="40" actId="478"/>
          <ac:spMkLst>
            <pc:docMk/>
            <pc:sldMk cId="3483880274" sldId="326"/>
            <ac:spMk id="24" creationId="{3906E752-D54B-4A87-8283-1143AD2F4C0A}"/>
          </ac:spMkLst>
        </pc:spChg>
        <pc:spChg chg="del">
          <ac:chgData name="Solomon Trainin" userId="92e08595-42b6-40bd-a56f-df07604705b1" providerId="ADAL" clId="{70B7EB72-8F05-40DA-8C12-5B61B7D3E859}" dt="2021-12-04T17:28:30.182" v="41" actId="478"/>
          <ac:spMkLst>
            <pc:docMk/>
            <pc:sldMk cId="3483880274" sldId="326"/>
            <ac:spMk id="26" creationId="{7453BEAF-1268-4085-B6D4-8F1AD1CD5C15}"/>
          </ac:spMkLst>
        </pc:spChg>
        <pc:picChg chg="del mod">
          <ac:chgData name="Solomon Trainin" userId="92e08595-42b6-40bd-a56f-df07604705b1" providerId="ADAL" clId="{70B7EB72-8F05-40DA-8C12-5B61B7D3E859}" dt="2021-12-04T17:51:40.662" v="155" actId="478"/>
          <ac:picMkLst>
            <pc:docMk/>
            <pc:sldMk cId="3483880274" sldId="326"/>
            <ac:picMk id="6" creationId="{86FA4C2C-0B6F-4853-97D0-54AB0070C0BC}"/>
          </ac:picMkLst>
        </pc:picChg>
        <pc:picChg chg="add del mod">
          <ac:chgData name="Solomon Trainin" userId="92e08595-42b6-40bd-a56f-df07604705b1" providerId="ADAL" clId="{70B7EB72-8F05-40DA-8C12-5B61B7D3E859}" dt="2021-12-04T17:36:29.050" v="63" actId="478"/>
          <ac:picMkLst>
            <pc:docMk/>
            <pc:sldMk cId="3483880274" sldId="326"/>
            <ac:picMk id="7" creationId="{99B6F8BC-6541-4EF4-BE45-DE361C4F9AF0}"/>
          </ac:picMkLst>
        </pc:picChg>
        <pc:picChg chg="del">
          <ac:chgData name="Solomon Trainin" userId="92e08595-42b6-40bd-a56f-df07604705b1" providerId="ADAL" clId="{70B7EB72-8F05-40DA-8C12-5B61B7D3E859}" dt="2021-12-04T17:28:10.918" v="35" actId="478"/>
          <ac:picMkLst>
            <pc:docMk/>
            <pc:sldMk cId="3483880274" sldId="326"/>
            <ac:picMk id="8" creationId="{2AC9B87B-117D-45F4-AC48-5A2F91A16676}"/>
          </ac:picMkLst>
        </pc:picChg>
        <pc:picChg chg="del">
          <ac:chgData name="Solomon Trainin" userId="92e08595-42b6-40bd-a56f-df07604705b1" providerId="ADAL" clId="{70B7EB72-8F05-40DA-8C12-5B61B7D3E859}" dt="2021-12-04T17:28:18.620" v="38" actId="478"/>
          <ac:picMkLst>
            <pc:docMk/>
            <pc:sldMk cId="3483880274" sldId="326"/>
            <ac:picMk id="10" creationId="{3CAEFCF1-5C86-4F9A-A8B7-17001FEA5ED8}"/>
          </ac:picMkLst>
        </pc:picChg>
        <pc:picChg chg="add del mod">
          <ac:chgData name="Solomon Trainin" userId="92e08595-42b6-40bd-a56f-df07604705b1" providerId="ADAL" clId="{70B7EB72-8F05-40DA-8C12-5B61B7D3E859}" dt="2021-12-04T17:38:23.778" v="69" actId="478"/>
          <ac:picMkLst>
            <pc:docMk/>
            <pc:sldMk cId="3483880274" sldId="326"/>
            <ac:picMk id="12" creationId="{5F6D0126-CAA1-4FAF-90B7-49CED2F50692}"/>
          </ac:picMkLst>
        </pc:picChg>
        <pc:picChg chg="del">
          <ac:chgData name="Solomon Trainin" userId="92e08595-42b6-40bd-a56f-df07604705b1" providerId="ADAL" clId="{70B7EB72-8F05-40DA-8C12-5B61B7D3E859}" dt="2021-12-04T17:28:21.837" v="39" actId="478"/>
          <ac:picMkLst>
            <pc:docMk/>
            <pc:sldMk cId="3483880274" sldId="326"/>
            <ac:picMk id="13" creationId="{F6D4EE85-E06F-4F3D-AB22-DE3ADB2DC385}"/>
          </ac:picMkLst>
        </pc:picChg>
        <pc:picChg chg="add mod">
          <ac:chgData name="Solomon Trainin" userId="92e08595-42b6-40bd-a56f-df07604705b1" providerId="ADAL" clId="{70B7EB72-8F05-40DA-8C12-5B61B7D3E859}" dt="2021-12-04T17:54:22.413" v="172" actId="1076"/>
          <ac:picMkLst>
            <pc:docMk/>
            <pc:sldMk cId="3483880274" sldId="326"/>
            <ac:picMk id="15" creationId="{29B0EDCA-A0C3-4B4D-B7D2-38FA6B47D2E2}"/>
          </ac:picMkLst>
        </pc:picChg>
        <pc:picChg chg="add del mod">
          <ac:chgData name="Solomon Trainin" userId="92e08595-42b6-40bd-a56f-df07604705b1" providerId="ADAL" clId="{70B7EB72-8F05-40DA-8C12-5B61B7D3E859}" dt="2021-12-04T17:53:44.954" v="163" actId="478"/>
          <ac:picMkLst>
            <pc:docMk/>
            <pc:sldMk cId="3483880274" sldId="326"/>
            <ac:picMk id="18" creationId="{1EC5AAA8-0F06-48A4-B675-BB21FA56D2E3}"/>
          </ac:picMkLst>
        </pc:picChg>
        <pc:picChg chg="add mod">
          <ac:chgData name="Solomon Trainin" userId="92e08595-42b6-40bd-a56f-df07604705b1" providerId="ADAL" clId="{70B7EB72-8F05-40DA-8C12-5B61B7D3E859}" dt="2021-12-04T17:55:03.958" v="177" actId="692"/>
          <ac:picMkLst>
            <pc:docMk/>
            <pc:sldMk cId="3483880274" sldId="326"/>
            <ac:picMk id="21" creationId="{FA6DD486-C0CD-48B0-822F-30392119BB52}"/>
          </ac:picMkLst>
        </pc:picChg>
      </pc:sldChg>
      <pc:sldChg chg="delSp modSp add mod">
        <pc:chgData name="Solomon Trainin" userId="92e08595-42b6-40bd-a56f-df07604705b1" providerId="ADAL" clId="{70B7EB72-8F05-40DA-8C12-5B61B7D3E859}" dt="2021-12-04T17:48:22.524" v="150" actId="1076"/>
        <pc:sldMkLst>
          <pc:docMk/>
          <pc:sldMk cId="1660980859" sldId="327"/>
        </pc:sldMkLst>
        <pc:spChg chg="del mod">
          <ac:chgData name="Solomon Trainin" userId="92e08595-42b6-40bd-a56f-df07604705b1" providerId="ADAL" clId="{70B7EB72-8F05-40DA-8C12-5B61B7D3E859}" dt="2021-12-04T17:27:41.924" v="32" actId="478"/>
          <ac:spMkLst>
            <pc:docMk/>
            <pc:sldMk cId="1660980859" sldId="327"/>
            <ac:spMk id="20" creationId="{E8CE6C85-C82C-4D4E-8CDE-1C5A14E3DE87}"/>
          </ac:spMkLst>
        </pc:spChg>
        <pc:spChg chg="mod">
          <ac:chgData name="Solomon Trainin" userId="92e08595-42b6-40bd-a56f-df07604705b1" providerId="ADAL" clId="{70B7EB72-8F05-40DA-8C12-5B61B7D3E859}" dt="2021-12-04T17:27:55.988" v="34" actId="1076"/>
          <ac:spMkLst>
            <pc:docMk/>
            <pc:sldMk cId="1660980859" sldId="327"/>
            <ac:spMk id="23" creationId="{1C773965-165F-4161-8FAA-2C4295D3B043}"/>
          </ac:spMkLst>
        </pc:spChg>
        <pc:picChg chg="del">
          <ac:chgData name="Solomon Trainin" userId="92e08595-42b6-40bd-a56f-df07604705b1" providerId="ADAL" clId="{70B7EB72-8F05-40DA-8C12-5B61B7D3E859}" dt="2021-12-04T17:27:35.331" v="30" actId="478"/>
          <ac:picMkLst>
            <pc:docMk/>
            <pc:sldMk cId="1660980859" sldId="327"/>
            <ac:picMk id="6" creationId="{86FA4C2C-0B6F-4853-97D0-54AB0070C0BC}"/>
          </ac:picMkLst>
        </pc:picChg>
        <pc:picChg chg="mod">
          <ac:chgData name="Solomon Trainin" userId="92e08595-42b6-40bd-a56f-df07604705b1" providerId="ADAL" clId="{70B7EB72-8F05-40DA-8C12-5B61B7D3E859}" dt="2021-12-04T17:48:22.524" v="150" actId="1076"/>
          <ac:picMkLst>
            <pc:docMk/>
            <pc:sldMk cId="1660980859" sldId="327"/>
            <ac:picMk id="8" creationId="{2AC9B87B-117D-45F4-AC48-5A2F91A16676}"/>
          </ac:picMkLst>
        </pc:picChg>
        <pc:picChg chg="mod">
          <ac:chgData name="Solomon Trainin" userId="92e08595-42b6-40bd-a56f-df07604705b1" providerId="ADAL" clId="{70B7EB72-8F05-40DA-8C12-5B61B7D3E859}" dt="2021-12-04T17:48:04.114" v="145" actId="14100"/>
          <ac:picMkLst>
            <pc:docMk/>
            <pc:sldMk cId="1660980859" sldId="327"/>
            <ac:picMk id="10" creationId="{3CAEFCF1-5C86-4F9A-A8B7-17001FEA5ED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CCBC7-82E5-413B-B33C-CA78C8FCAA8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B279A-FAB7-4019-8D3C-4786D8F1D5F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867F1-827B-446A-A177-D30C0887F5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802.11-21/1890r0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DMG Sensing taxonomy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US" sz="2000" dirty="0"/>
              <a:t>14-Nov-21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3718013"/>
              </p:ext>
            </p:extLst>
          </p:nvPr>
        </p:nvGraphicFramePr>
        <p:xfrm>
          <a:off x="517525" y="2665413"/>
          <a:ext cx="7866063" cy="310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5535" imgH="3253863" progId="Word.Document.8">
                  <p:embed/>
                </p:oleObj>
              </mc:Choice>
              <mc:Fallback>
                <p:oleObj name="Document" r:id="rId3" imgW="8235535" imgH="325386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665413"/>
                        <a:ext cx="7866063" cy="3106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17525" y="2209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rgbClr val="0E101A"/>
                </a:solidFill>
                <a:effectLst/>
              </a:rPr>
              <a:t>Introduction to the Outline of the DMG Sensing</a:t>
            </a:r>
            <a:endParaRPr lang="en-GB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BC1C7-9E8E-4D22-944B-359408479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DMG sensing types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272A21D-3235-45AA-8BF6-A39BFE2B24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989308"/>
              </p:ext>
            </p:extLst>
          </p:nvPr>
        </p:nvGraphicFramePr>
        <p:xfrm>
          <a:off x="418306" y="1374777"/>
          <a:ext cx="8382000" cy="505906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1068177555"/>
                    </a:ext>
                  </a:extLst>
                </a:gridCol>
                <a:gridCol w="762794">
                  <a:extLst>
                    <a:ext uri="{9D8B030D-6E8A-4147-A177-3AD203B41FA5}">
                      <a16:colId xmlns:a16="http://schemas.microsoft.com/office/drawing/2014/main" val="2338969758"/>
                    </a:ext>
                  </a:extLst>
                </a:gridCol>
                <a:gridCol w="4305300">
                  <a:extLst>
                    <a:ext uri="{9D8B030D-6E8A-4147-A177-3AD203B41FA5}">
                      <a16:colId xmlns:a16="http://schemas.microsoft.com/office/drawing/2014/main" val="3403408326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90459743"/>
                    </a:ext>
                  </a:extLst>
                </a:gridCol>
                <a:gridCol w="1713706">
                  <a:extLst>
                    <a:ext uri="{9D8B030D-6E8A-4147-A177-3AD203B41FA5}">
                      <a16:colId xmlns:a16="http://schemas.microsoft.com/office/drawing/2014/main" val="54611847"/>
                    </a:ext>
                  </a:extLst>
                </a:gridCol>
              </a:tblGrid>
              <a:tr h="607761">
                <a:tc>
                  <a:txBody>
                    <a:bodyPr/>
                    <a:lstStyle/>
                    <a:p>
                      <a:r>
                        <a:rPr lang="en-US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General 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Protocol relevance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Conclusion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607910"/>
                  </a:ext>
                </a:extLst>
              </a:tr>
              <a:tr h="672274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Mono</a:t>
                      </a:r>
                    </a:p>
                    <a:p>
                      <a:r>
                        <a:rPr lang="en-US" dirty="0"/>
                        <a:t>static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device in which the transmitter and receiver are in the same STA (collocated)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2, 3, 4, 5, 7, 8, 9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Requires spec 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880473"/>
                  </a:ext>
                </a:extLst>
              </a:tr>
              <a:tr h="86823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 Mono static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Coordination of multiple Monostatic devices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2, 3, 4, 5, 6, 7, 8, 9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Requires spec definition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963924"/>
                  </a:ext>
                </a:extLst>
              </a:tr>
              <a:tr h="86823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</a:t>
                      </a:r>
                    </a:p>
                    <a:p>
                      <a:r>
                        <a:rPr lang="en-US" dirty="0"/>
                        <a:t>static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 system comprising a transmitter and receiver that are in separate STAs.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1, 2, 3, 4, 5, 6, 7, 8, 9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Requires spec definition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160997"/>
                  </a:ext>
                </a:extLst>
              </a:tr>
              <a:tr h="1917914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</a:t>
                      </a:r>
                    </a:p>
                    <a:p>
                      <a:r>
                        <a:rPr lang="en-US" dirty="0"/>
                        <a:t>static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multistatic system is one in which there are at least three STAs - for example, one receiver and two transmitters, or two receivers and one transmitter, or multiple receivers and multiple transmitters. It is a generalization of the bistatic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1, 2, 3, 4, 5, 6, 7, 8, 9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Requires spec definition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081607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C791F-68BB-484C-9E4D-AAB6D5896AB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7D9FF-A9B0-451A-B80D-ECDC8DD2462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E2B0B-0A48-4061-B345-A4F7828122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301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BC1C7-9E8E-4D22-944B-359408479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DMG sensing types (cont.)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272A21D-3235-45AA-8BF6-A39BFE2B24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4020737"/>
              </p:ext>
            </p:extLst>
          </p:nvPr>
        </p:nvGraphicFramePr>
        <p:xfrm>
          <a:off x="265906" y="1685053"/>
          <a:ext cx="8610600" cy="23318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9894">
                  <a:extLst>
                    <a:ext uri="{9D8B030D-6E8A-4147-A177-3AD203B41FA5}">
                      <a16:colId xmlns:a16="http://schemas.microsoft.com/office/drawing/2014/main" val="1068177555"/>
                    </a:ext>
                  </a:extLst>
                </a:gridCol>
                <a:gridCol w="875506">
                  <a:extLst>
                    <a:ext uri="{9D8B030D-6E8A-4147-A177-3AD203B41FA5}">
                      <a16:colId xmlns:a16="http://schemas.microsoft.com/office/drawing/2014/main" val="3114289414"/>
                    </a:ext>
                  </a:extLst>
                </a:gridCol>
                <a:gridCol w="4534694">
                  <a:extLst>
                    <a:ext uri="{9D8B030D-6E8A-4147-A177-3AD203B41FA5}">
                      <a16:colId xmlns:a16="http://schemas.microsoft.com/office/drawing/2014/main" val="3403408326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90459743"/>
                    </a:ext>
                  </a:extLst>
                </a:gridCol>
                <a:gridCol w="1332706">
                  <a:extLst>
                    <a:ext uri="{9D8B030D-6E8A-4147-A177-3AD203B41FA5}">
                      <a16:colId xmlns:a16="http://schemas.microsoft.com/office/drawing/2014/main" val="54611847"/>
                    </a:ext>
                  </a:extLst>
                </a:gridCol>
              </a:tblGrid>
              <a:tr h="424572">
                <a:tc>
                  <a:txBody>
                    <a:bodyPr/>
                    <a:lstStyle/>
                    <a:p>
                      <a:r>
                        <a:rPr lang="en-US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General 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Protocol relevance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Conclusion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607910"/>
                  </a:ext>
                </a:extLst>
              </a:tr>
              <a:tr h="503001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Passive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bistatic or multistatic system that exploits non sensing specific DMG transmissions of opportunity is termed a 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passive coherent location 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7, 8, 9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747130"/>
                  </a:ext>
                </a:extLst>
              </a:tr>
              <a:tr h="5030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959417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C791F-68BB-484C-9E4D-AAB6D5896AB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7D9FF-A9B0-451A-B80D-ECDC8DD2462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E2B0B-0A48-4061-B345-A4F7828122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0262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A270C-D32B-46AC-B18D-2118855B7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the protocol features to be defined 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AA6AF35-702C-4F21-BD0E-9C472C8F55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3776002"/>
              </p:ext>
            </p:extLst>
          </p:nvPr>
        </p:nvGraphicFramePr>
        <p:xfrm>
          <a:off x="696912" y="1751013"/>
          <a:ext cx="7683500" cy="460479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6951">
                  <a:extLst>
                    <a:ext uri="{9D8B030D-6E8A-4147-A177-3AD203B41FA5}">
                      <a16:colId xmlns:a16="http://schemas.microsoft.com/office/drawing/2014/main" val="548579572"/>
                    </a:ext>
                  </a:extLst>
                </a:gridCol>
                <a:gridCol w="5162226">
                  <a:extLst>
                    <a:ext uri="{9D8B030D-6E8A-4147-A177-3AD203B41FA5}">
                      <a16:colId xmlns:a16="http://schemas.microsoft.com/office/drawing/2014/main" val="4168047174"/>
                    </a:ext>
                  </a:extLst>
                </a:gridCol>
                <a:gridCol w="2094323">
                  <a:extLst>
                    <a:ext uri="{9D8B030D-6E8A-4147-A177-3AD203B41FA5}">
                      <a16:colId xmlns:a16="http://schemas.microsoft.com/office/drawing/2014/main" val="3207398712"/>
                    </a:ext>
                  </a:extLst>
                </a:gridCol>
              </a:tblGrid>
              <a:tr h="382331">
                <a:tc>
                  <a:txBody>
                    <a:bodyPr/>
                    <a:lstStyle/>
                    <a:p>
                      <a:r>
                        <a:rPr lang="en-US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285583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Unified waveform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061722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Backward compatible waveform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Coexistence, link access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111467"/>
                  </a:ext>
                </a:extLst>
              </a:tr>
              <a:tr h="659914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Initiator – responder relations to manage/maintain the measurement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288643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Setup of the measurement parameters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324772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Measurement schedule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82541"/>
                  </a:ext>
                </a:extLst>
              </a:tr>
              <a:tr h="659914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Coordination and/or synchronization between initiator and responder(s) during measurement(s)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588141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Positioning in the common coordinate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168254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Reporting of the measurement results to the initiator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53913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Protection of the measurement setup and reporting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336872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504F1-37BF-4374-BDB2-7569582329B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68D2B-2C83-4E6A-98D1-B86A72BEE3B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0FF44-B660-44E1-BA91-362492DDC2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936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BD677C-F846-468E-A9D6-84F7F41C947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B1FE56-8F4F-4525-BD2A-DF23099761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6A719F-6886-462B-93CD-6FCAF6A98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8CE6C85-C82C-4D4E-8CDE-1C5A14E3DE87}"/>
              </a:ext>
            </a:extLst>
          </p:cNvPr>
          <p:cNvSpPr txBox="1"/>
          <p:nvPr/>
        </p:nvSpPr>
        <p:spPr>
          <a:xfrm>
            <a:off x="1634323" y="2887127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Monostatic device – TX and RX in the same STA</a:t>
            </a: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9B0EDCA-A0C3-4B4D-B7D2-38FA6B47D2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426500"/>
            <a:ext cx="5548093" cy="2431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70896F1-6F86-4375-9A23-E7A99E94AF69}"/>
              </a:ext>
            </a:extLst>
          </p:cNvPr>
          <p:cNvSpPr txBox="1"/>
          <p:nvPr/>
        </p:nvSpPr>
        <p:spPr>
          <a:xfrm>
            <a:off x="3334147" y="5865058"/>
            <a:ext cx="3466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Multi-Monostatic system 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A6DD486-C0CD-48B0-822F-30392119BB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749129"/>
            <a:ext cx="3152936" cy="213799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83880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BD677C-F846-468E-A9D6-84F7F41C947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B1FE56-8F4F-4525-BD2A-DF23099761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6A719F-6886-462B-93CD-6FCAF6A98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C773965-165F-4161-8FAA-2C4295D3B043}"/>
              </a:ext>
            </a:extLst>
          </p:cNvPr>
          <p:cNvSpPr txBox="1"/>
          <p:nvPr/>
        </p:nvSpPr>
        <p:spPr>
          <a:xfrm>
            <a:off x="2267359" y="2786792"/>
            <a:ext cx="4340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Bistatic system – one TX STA, one RX STA</a:t>
            </a:r>
            <a:endParaRPr lang="en-US" sz="18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06E752-D54B-4A87-8283-1143AD2F4C0A}"/>
              </a:ext>
            </a:extLst>
          </p:cNvPr>
          <p:cNvSpPr txBox="1"/>
          <p:nvPr/>
        </p:nvSpPr>
        <p:spPr>
          <a:xfrm>
            <a:off x="715572" y="5819608"/>
            <a:ext cx="37869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Multistatic System – one TX STA, two RX STAs</a:t>
            </a:r>
            <a:endParaRPr lang="en-US" sz="18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453BEAF-1268-4085-B6D4-8F1AD1CD5C15}"/>
              </a:ext>
            </a:extLst>
          </p:cNvPr>
          <p:cNvSpPr txBox="1"/>
          <p:nvPr/>
        </p:nvSpPr>
        <p:spPr>
          <a:xfrm>
            <a:off x="4702819" y="5756909"/>
            <a:ext cx="37869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Multistatic System – one RX STA, two TX STAs</a:t>
            </a:r>
            <a:endParaRPr lang="en-US"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C9B87B-117D-45F4-AC48-5A2F91A16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086" y="795876"/>
            <a:ext cx="5330435" cy="202985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CAEFCF1-5C86-4F9A-A8B7-17001FEA5E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423" y="3358762"/>
            <a:ext cx="3817881" cy="245127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6D4EE85-E06F-4F3D-AB22-DE3ADB2DC3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3625" y="3345575"/>
            <a:ext cx="3467570" cy="245127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60980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A1F7B-20F2-4799-AF39-8B8C8F23D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5D179E-9299-4F4C-8F76-5D99FCF78B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27219B-3883-4883-9007-04C8411746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AFC637-8E9D-46EA-9858-B36042799F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C04A0A-8075-4520-B5A0-87A58C754FCA}"/>
              </a:ext>
            </a:extLst>
          </p:cNvPr>
          <p:cNvSpPr txBox="1"/>
          <p:nvPr/>
        </p:nvSpPr>
        <p:spPr>
          <a:xfrm>
            <a:off x="533399" y="2286000"/>
            <a:ext cx="8077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chemeClr val="tx1"/>
                </a:solidFill>
              </a:rPr>
              <a:t>Do you agree that the 802.11bf shall support DMG sensing systems of the types indicated in slide 3, 4?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645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(9)</Template>
  <TotalTime>79179</TotalTime>
  <Words>472</Words>
  <Application>Microsoft Office PowerPoint</Application>
  <PresentationFormat>On-screen Show (4:3)</PresentationFormat>
  <Paragraphs>108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Office Theme</vt:lpstr>
      <vt:lpstr>Document</vt:lpstr>
      <vt:lpstr>DMG Sensing taxonomy</vt:lpstr>
      <vt:lpstr>Abstract</vt:lpstr>
      <vt:lpstr>DMG sensing types</vt:lpstr>
      <vt:lpstr>DMG sensing types (cont.)</vt:lpstr>
      <vt:lpstr>Examples of the protocol features to be defined </vt:lpstr>
      <vt:lpstr>PowerPoint Presentation</vt:lpstr>
      <vt:lpstr>PowerPoint Presentation</vt:lpstr>
      <vt:lpstr>SP1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DMG Radar taxonomy</dc:title>
  <dc:creator>Solomon Trainin</dc:creator>
  <cp:lastModifiedBy>Solomon Trainin4</cp:lastModifiedBy>
  <cp:revision>623</cp:revision>
  <cp:lastPrinted>1601-01-01T00:00:00Z</cp:lastPrinted>
  <dcterms:created xsi:type="dcterms:W3CDTF">2020-11-09T11:09:06Z</dcterms:created>
  <dcterms:modified xsi:type="dcterms:W3CDTF">2021-12-04T17:55:09Z</dcterms:modified>
</cp:coreProperties>
</file>