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89" r:id="rId22"/>
    <p:sldId id="890" r:id="rId23"/>
    <p:sldId id="870" r:id="rId24"/>
    <p:sldId id="875" r:id="rId25"/>
    <p:sldId id="874" r:id="rId26"/>
    <p:sldId id="882" r:id="rId27"/>
    <p:sldId id="888" r:id="rId28"/>
    <p:sldId id="891" r:id="rId29"/>
    <p:sldId id="892" r:id="rId30"/>
    <p:sldId id="893"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617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453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20011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958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16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802.11-21/1883r8</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0869295"/>
              </p:ext>
            </p:extLst>
          </p:nvPr>
        </p:nvGraphicFramePr>
        <p:xfrm>
          <a:off x="3124201" y="1747470"/>
          <a:ext cx="5867400" cy="397285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Local Reporting of Sensing Measurement</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21/1905</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Threshold-based 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Precision Control for Local Reporting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Buffering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Selection of Nonlocal Reporting and Local Reporting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Measurement Instance Sharing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21</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09712031"/>
              </p:ext>
            </p:extLst>
          </p:nvPr>
        </p:nvGraphicFramePr>
        <p:xfrm>
          <a:off x="3124201" y="1747470"/>
          <a:ext cx="5867400" cy="293508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Rui</a:t>
                      </a:r>
                      <a:r>
                        <a:rPr lang="en-US" altLang="zh-CN" sz="900" dirty="0" smtClean="0">
                          <a:solidFill>
                            <a:srgbClr val="00B050"/>
                          </a:solidFill>
                        </a:rPr>
                        <a:t>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Coordination among multiple monostatic radars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21/1433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Cheng Chen (Intel)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sensing measurement (SP)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rgbClr val="00B050"/>
                          </a:solidFill>
                          <a:latin typeface="+mn-lt"/>
                          <a:ea typeface="+mn-ea"/>
                          <a:cs typeface="+mn-cs"/>
                        </a:rPr>
                        <a:t>21/1926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Sang Kim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Collaborative-WLAN-Definition and Operational Scenarios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21/1735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Insun</a:t>
                      </a:r>
                      <a:r>
                        <a:rPr lang="en-US" altLang="zh-CN" sz="900" baseline="0" dirty="0" smtClean="0">
                          <a:solidFill>
                            <a:srgbClr val="00B050"/>
                          </a:solidFill>
                        </a:rPr>
                        <a:t> Jang</a:t>
                      </a:r>
                      <a:r>
                        <a:rPr lang="en-US" altLang="zh-CN" sz="900" dirty="0" smtClean="0">
                          <a:solidFill>
                            <a:srgbClr val="00B050"/>
                          </a:solidFill>
                        </a:rPr>
                        <a:t>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Procedure of Sensing Measurement Setup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92540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22</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76788187"/>
              </p:ext>
            </p:extLst>
          </p:nvPr>
        </p:nvGraphicFramePr>
        <p:xfrm>
          <a:off x="3124201" y="1747470"/>
          <a:ext cx="5867400" cy="224323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75925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23</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24</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25</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26</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22  (Monday),  9am - 11:00am ET		November 23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6  (Monday),  9am - 11:00am ET 		December   7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December </a:t>
            </a:r>
            <a:r>
              <a:rPr lang="en-US" altLang="zh-CN" sz="1400" dirty="0">
                <a:solidFill>
                  <a:srgbClr val="FF0000"/>
                </a:solidFill>
                <a:cs typeface="Times New Roman" panose="02020603050405020304" pitchFamily="18" charset="0"/>
              </a:rPr>
              <a:t>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t>
            </a:r>
            <a:r>
              <a:rPr lang="en-US" altLang="zh-CN" dirty="0"/>
              <a:t>after SIFS. </a:t>
            </a:r>
            <a:r>
              <a:rPr lang="en-US" altLang="zh-CN" dirty="0"/>
              <a:t>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39202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9762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41 (</a:t>
            </a:r>
            <a:r>
              <a:rPr lang="en-US" altLang="zh-CN" sz="4000"/>
              <a:t>January </a:t>
            </a:r>
            <a:r>
              <a:rPr lang="en-US" altLang="zh-CN" sz="4000" smtClean="0"/>
              <a:t>11)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endParaRPr lang="en-US" altLang="zh-CN" sz="1200" dirty="0"/>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9509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112813</TotalTime>
  <Words>4237</Words>
  <Application>Microsoft Office PowerPoint</Application>
  <PresentationFormat>全屏显示(4:3)</PresentationFormat>
  <Paragraphs>956</Paragraphs>
  <Slides>30</Slides>
  <Notes>30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4842</cp:revision>
  <cp:lastPrinted>2014-11-04T15:04:57Z</cp:lastPrinted>
  <dcterms:created xsi:type="dcterms:W3CDTF">2007-04-17T18:10:23Z</dcterms:created>
  <dcterms:modified xsi:type="dcterms:W3CDTF">2021-12-13T07:41:57Z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