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70" r:id="rId22"/>
    <p:sldId id="875" r:id="rId23"/>
    <p:sldId id="874" r:id="rId24"/>
    <p:sldId id="882" r:id="rId25"/>
    <p:sldId id="88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43"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802.11-21/1883r6</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77687034"/>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112140</TotalTime>
  <Words>3394</Words>
  <Application>Microsoft Office PowerPoint</Application>
  <PresentationFormat>全屏显示(4:3)</PresentationFormat>
  <Paragraphs>752</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4834</cp:revision>
  <cp:lastPrinted>2014-11-04T15:04:57Z</cp:lastPrinted>
  <dcterms:created xsi:type="dcterms:W3CDTF">2007-04-17T18:10:23Z</dcterms:created>
  <dcterms:modified xsi:type="dcterms:W3CDTF">2021-12-06T07:43:52Z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