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70" r:id="rId22"/>
    <p:sldId id="875" r:id="rId23"/>
    <p:sldId id="874" r:id="rId24"/>
    <p:sldId id="882" r:id="rId25"/>
    <p:sldId id="88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43"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802.11-21/1883r5</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67162594"/>
              </p:ext>
            </p:extLst>
          </p:nvPr>
        </p:nvGraphicFramePr>
        <p:xfrm>
          <a:off x="3124201" y="1747470"/>
          <a:ext cx="5867400" cy="3799890"/>
        </p:xfrm>
        <a:graphic>
          <a:graphicData uri="http://schemas.openxmlformats.org/drawingml/2006/table">
            <a:tbl>
              <a:tblPr firstRow="1" bandRow="1">
                <a:tableStyleId>{C4B1156A-380E-4F78-BDF5-A606A8083BF9}</a:tableStyleId>
              </a:tblPr>
              <a:tblGrid>
                <a:gridCol w="617621">
                  <a:extLst>
                    <a:ext uri="{9D8B030D-6E8A-4147-A177-3AD203B41FA5}">
                      <a16:colId xmlns:a16="http://schemas.microsoft.com/office/drawing/2014/main" xmlns="" val="20000"/>
                    </a:ext>
                  </a:extLst>
                </a:gridCol>
                <a:gridCol w="1515978">
                  <a:extLst>
                    <a:ext uri="{9D8B030D-6E8A-4147-A177-3AD203B41FA5}">
                      <a16:colId xmlns:a16="http://schemas.microsoft.com/office/drawing/2014/main" xmlns="" val="20001"/>
                    </a:ext>
                  </a:extLst>
                </a:gridCol>
                <a:gridCol w="3048000">
                  <a:extLst>
                    <a:ext uri="{9D8B030D-6E8A-4147-A177-3AD203B41FA5}">
                      <a16:colId xmlns:a16="http://schemas.microsoft.com/office/drawing/2014/main" xmlns="" val="20002"/>
                    </a:ext>
                  </a:extLst>
                </a:gridCol>
                <a:gridCol w="685801">
                  <a:extLst>
                    <a:ext uri="{9D8B030D-6E8A-4147-A177-3AD203B41FA5}">
                      <a16:colId xmlns:a16="http://schemas.microsoft.com/office/drawing/2014/main" xmlns=""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112136</TotalTime>
  <Words>3380</Words>
  <Application>Microsoft Office PowerPoint</Application>
  <PresentationFormat>全屏显示(4:3)</PresentationFormat>
  <Paragraphs>748</Paragraphs>
  <Slides>25</Slides>
  <Notes>25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4833</cp:revision>
  <cp:lastPrinted>2014-11-04T15:04:57Z</cp:lastPrinted>
  <dcterms:created xsi:type="dcterms:W3CDTF">2007-04-17T18:10:23Z</dcterms:created>
  <dcterms:modified xsi:type="dcterms:W3CDTF">2021-12-06T01:26:08Z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