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86" r:id="rId19"/>
    <p:sldId id="885" r:id="rId20"/>
    <p:sldId id="887" r:id="rId21"/>
    <p:sldId id="870" r:id="rId22"/>
    <p:sldId id="875" r:id="rId23"/>
    <p:sldId id="874" r:id="rId24"/>
    <p:sldId id="882" r:id="rId25"/>
    <p:sldId id="88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6424" autoAdjust="0"/>
  </p:normalViewPr>
  <p:slideViewPr>
    <p:cSldViewPr>
      <p:cViewPr varScale="1">
        <p:scale>
          <a:sx n="108" d="100"/>
          <a:sy n="108" d="100"/>
        </p:scale>
        <p:origin x="124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43"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727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647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208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24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802.11-21/1883r4</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2021-11-16</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3377423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21/1799</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a:t>
                      </a:r>
                      <a:r>
                        <a:rPr lang="en-US" altLang="zh-CN" sz="900" kern="1200" dirty="0" err="1" smtClean="0">
                          <a:solidFill>
                            <a:srgbClr val="00B050"/>
                          </a:solidFill>
                          <a:latin typeface="+mn-lt"/>
                          <a:ea typeface="+mn-ea"/>
                          <a:cs typeface="+mn-cs"/>
                        </a:rPr>
                        <a:t>bistatic</a:t>
                      </a:r>
                      <a:r>
                        <a:rPr lang="en-US" altLang="zh-CN" sz="900" kern="1200" dirty="0" smtClean="0">
                          <a:solidFill>
                            <a:srgbClr val="00B050"/>
                          </a:solidFill>
                          <a:latin typeface="+mn-lt"/>
                          <a:ea typeface="+mn-ea"/>
                          <a:cs typeface="+mn-cs"/>
                        </a:rPr>
                        <a:t> radar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21/1801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Alecsander Eitan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Imaging Radar</a:t>
                      </a:r>
                      <a:r>
                        <a:rPr lang="en-US" altLang="zh-CN" sz="900" kern="1200" baseline="0" dirty="0" smtClean="0">
                          <a:solidFill>
                            <a:srgbClr val="00B050"/>
                          </a:solidFill>
                          <a:latin typeface="+mn-lt"/>
                          <a:ea typeface="+mn-ea"/>
                          <a:cs typeface="+mn-cs"/>
                        </a:rPr>
                        <a:t> </a:t>
                      </a:r>
                      <a:r>
                        <a:rPr lang="en-US" altLang="zh-CN" sz="900" kern="1200" dirty="0" smtClean="0">
                          <a:solidFill>
                            <a:srgbClr val="00B050"/>
                          </a:solidFill>
                          <a:latin typeface="+mn-lt"/>
                          <a:ea typeface="+mn-ea"/>
                          <a:cs typeface="+mn-cs"/>
                        </a:rPr>
                        <a:t>data report </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09618482"/>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21/1828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Mesurement</a:t>
                      </a:r>
                      <a:r>
                        <a:rPr lang="en-US" altLang="zh-CN" sz="900" kern="1200" dirty="0" smtClean="0">
                          <a:solidFill>
                            <a:srgbClr val="00B050"/>
                          </a:solidFill>
                          <a:latin typeface="+mn-lt"/>
                          <a:ea typeface="+mn-ea"/>
                          <a:cs typeface="+mn-cs"/>
                        </a:rPr>
                        <a:t> setup frame formats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Christian Berger (NXP)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Measurement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OFDMA Measurement Discussion</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Claudio da Silva (Facebook)</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Enhancing Client-based Sensing: Sensing by Proxy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21/1896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Junghoon Suh (Huawei)</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NDPA for Sensing</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8230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30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45745181"/>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Junghoon Suh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NDPA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21/1596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Discussion on one-to-one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7875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20</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7980794"/>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6223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21</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22</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23</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24</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0000"/>
                </a:solidFill>
                <a:cs typeface="Times New Roman" panose="02020603050405020304" pitchFamily="18" charset="0"/>
              </a:rPr>
              <a:t>November </a:t>
            </a:r>
            <a:r>
              <a:rPr lang="en-US" altLang="zh-CN" sz="1400" dirty="0">
                <a:solidFill>
                  <a:srgbClr val="FF0000"/>
                </a:solidFill>
                <a:cs typeface="Times New Roman" panose="02020603050405020304" pitchFamily="18" charset="0"/>
              </a:rPr>
              <a:t>22  (Monday),  9am - 11:00am ET		November 23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6  (Monday),  9am - 11:00am ET 		December   7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 (December  </a:t>
            </a:r>
            <a:r>
              <a:rPr lang="en-US" altLang="zh-CN" sz="4000" dirty="0" smtClean="0"/>
              <a:t>21)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14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An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r>
              <a:rPr lang="en-US" altLang="zh-CN" sz="1200" dirty="0" smtClean="0"/>
              <a:t>.</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r>
              <a:rPr lang="en-US" altLang="zh-CN" sz="1400" dirty="0" smtClean="0"/>
              <a:t>.</a:t>
            </a:r>
            <a:endParaRPr lang="en-US" altLang="zh-CN" sz="1400" dirty="0" smtClean="0"/>
          </a:p>
          <a:p>
            <a:pPr lvl="0"/>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4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21/1692r4</a:t>
            </a:r>
            <a:endParaRPr lang="en-US" altLang="zh-CN" kern="0" dirty="0" smtClean="0"/>
          </a:p>
          <a:p>
            <a:pPr marL="628650" lvl="2">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0948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112134</TotalTime>
  <Words>3335</Words>
  <Application>Microsoft Office PowerPoint</Application>
  <PresentationFormat>全屏显示(4:3)</PresentationFormat>
  <Paragraphs>736</Paragraphs>
  <Slides>25</Slides>
  <Notes>25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25</vt:i4>
      </vt:variant>
    </vt:vector>
  </HeadingPairs>
  <TitlesOfParts>
    <vt:vector size="35"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4831</cp:revision>
  <cp:lastPrinted>2014-11-04T15:04:57Z</cp:lastPrinted>
  <dcterms:created xsi:type="dcterms:W3CDTF">2007-04-17T18:10:23Z</dcterms:created>
  <dcterms:modified xsi:type="dcterms:W3CDTF">2021-12-06T01:03:41Z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1637589804</vt:lpwstr>
  </property>
</Properties>
</file>